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16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17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8"/>
  </p:notesMasterIdLst>
  <p:sldIdLst>
    <p:sldId id="258" r:id="rId2"/>
    <p:sldId id="288" r:id="rId3"/>
    <p:sldId id="257" r:id="rId4"/>
    <p:sldId id="301" r:id="rId5"/>
    <p:sldId id="267" r:id="rId6"/>
    <p:sldId id="273" r:id="rId7"/>
    <p:sldId id="300" r:id="rId8"/>
    <p:sldId id="260" r:id="rId9"/>
    <p:sldId id="259" r:id="rId10"/>
    <p:sldId id="285" r:id="rId11"/>
    <p:sldId id="297" r:id="rId12"/>
    <p:sldId id="298" r:id="rId13"/>
    <p:sldId id="304" r:id="rId14"/>
    <p:sldId id="268" r:id="rId15"/>
    <p:sldId id="302" r:id="rId16"/>
    <p:sldId id="277" r:id="rId17"/>
    <p:sldId id="308" r:id="rId18"/>
    <p:sldId id="305" r:id="rId19"/>
    <p:sldId id="306" r:id="rId20"/>
    <p:sldId id="307" r:id="rId21"/>
    <p:sldId id="309" r:id="rId22"/>
    <p:sldId id="310" r:id="rId23"/>
    <p:sldId id="311" r:id="rId24"/>
    <p:sldId id="312" r:id="rId25"/>
    <p:sldId id="313" r:id="rId26"/>
    <p:sldId id="262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ontserrat" panose="02000505000000020004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22" clrIdx="0">
    <p:extLst>
      <p:ext uri="{19B8F6BF-5375-455C-9EA6-DF929625EA0E}">
        <p15:presenceInfo xmlns:p15="http://schemas.microsoft.com/office/powerpoint/2012/main" userId="d42371d61bd32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CC66"/>
    <a:srgbClr val="0000FF"/>
    <a:srgbClr val="FFCC00"/>
    <a:srgbClr val="454F5B"/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3BE9-787B-4515-813C-E9B30483B14C}" v="2362" dt="2021-03-11T18:46:33.848"/>
    <p1510:client id="{6FC4C582-C594-4292-985F-79BAB719DC17}" v="386" dt="2021-03-11T20:11:09.936"/>
  </p1510:revLst>
</p1510:revInfo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12" autoAdjust="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d42371d61bd3278c" providerId="LiveId" clId="{6FC4C582-C594-4292-985F-79BAB719DC17}"/>
    <pc:docChg chg="undo custSel addSld delSld modSld">
      <pc:chgData name="Antonio" userId="d42371d61bd3278c" providerId="LiveId" clId="{6FC4C582-C594-4292-985F-79BAB719DC17}" dt="2021-03-11T20:13:26.847" v="484" actId="14826"/>
      <pc:docMkLst>
        <pc:docMk/>
      </pc:docMkLst>
      <pc:sldChg chg="modAnim">
        <pc:chgData name="Antonio" userId="d42371d61bd3278c" providerId="LiveId" clId="{6FC4C582-C594-4292-985F-79BAB719DC17}" dt="2021-03-11T19:48:45.438" v="409"/>
        <pc:sldMkLst>
          <pc:docMk/>
          <pc:sldMk cId="0" sldId="259"/>
        </pc:sldMkLst>
      </pc:sldChg>
      <pc:sldChg chg="addSp modSp mod modTransition modAnim">
        <pc:chgData name="Antonio" userId="d42371d61bd3278c" providerId="LiveId" clId="{6FC4C582-C594-4292-985F-79BAB719DC17}" dt="2021-03-11T19:50:15.487" v="421"/>
        <pc:sldMkLst>
          <pc:docMk/>
          <pc:sldMk cId="0" sldId="267"/>
        </pc:sldMkLst>
        <pc:spChg chg="add mod">
          <ac:chgData name="Antonio" userId="d42371d61bd3278c" providerId="LiveId" clId="{6FC4C582-C594-4292-985F-79BAB719DC17}" dt="2021-03-11T19:22:56.036" v="305" actId="207"/>
          <ac:spMkLst>
            <pc:docMk/>
            <pc:sldMk cId="0" sldId="267"/>
            <ac:spMk id="6" creationId="{AA0193C3-1406-4357-BE28-119EDD4898D6}"/>
          </ac:spMkLst>
        </pc:spChg>
        <pc:spChg chg="mod">
          <ac:chgData name="Antonio" userId="d42371d61bd3278c" providerId="LiveId" clId="{6FC4C582-C594-4292-985F-79BAB719DC17}" dt="2021-03-11T19:16:34.316" v="133" actId="113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FC4C582-C594-4292-985F-79BAB719DC17}" dt="2021-03-11T19:17:25.891" v="146" actId="14100"/>
          <ac:spMkLst>
            <pc:docMk/>
            <pc:sldMk cId="0" sldId="267"/>
            <ac:spMk id="160" creationId="{00000000-0000-0000-0000-000000000000}"/>
          </ac:spMkLst>
        </pc:spChg>
        <pc:spChg chg="mod">
          <ac:chgData name="Antonio" userId="d42371d61bd3278c" providerId="LiveId" clId="{6FC4C582-C594-4292-985F-79BAB719DC17}" dt="2021-03-11T19:15:13.286" v="69" actId="20577"/>
          <ac:spMkLst>
            <pc:docMk/>
            <pc:sldMk cId="0" sldId="267"/>
            <ac:spMk id="162" creationId="{00000000-0000-0000-0000-000000000000}"/>
          </ac:spMkLst>
        </pc:spChg>
      </pc:sldChg>
      <pc:sldChg chg="modSp mod modTransition">
        <pc:chgData name="Antonio" userId="d42371d61bd3278c" providerId="LiveId" clId="{6FC4C582-C594-4292-985F-79BAB719DC17}" dt="2021-03-11T20:12:03.640" v="481" actId="207"/>
        <pc:sldMkLst>
          <pc:docMk/>
          <pc:sldMk cId="0" sldId="268"/>
        </pc:sldMkLst>
        <pc:graphicFrameChg chg="mod modGraphic">
          <ac:chgData name="Antonio" userId="d42371d61bd3278c" providerId="LiveId" clId="{6FC4C582-C594-4292-985F-79BAB719DC17}" dt="2021-03-11T20:12:03.640" v="481" actId="207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Sp mod modAnim">
        <pc:chgData name="Antonio" userId="d42371d61bd3278c" providerId="LiveId" clId="{6FC4C582-C594-4292-985F-79BAB719DC17}" dt="2021-03-11T19:48:15.982" v="405"/>
        <pc:sldMkLst>
          <pc:docMk/>
          <pc:sldMk cId="0" sldId="273"/>
        </pc:sldMkLst>
        <pc:spChg chg="mod">
          <ac:chgData name="Antonio" userId="d42371d61bd3278c" providerId="LiveId" clId="{6FC4C582-C594-4292-985F-79BAB719DC17}" dt="2021-03-11T19:31:12.749" v="309" actId="1076"/>
          <ac:spMkLst>
            <pc:docMk/>
            <pc:sldMk cId="0" sldId="273"/>
            <ac:spMk id="4" creationId="{BF3358D1-EE60-46AA-8749-E0FBAEF3C65F}"/>
          </ac:spMkLst>
        </pc:spChg>
        <pc:spChg chg="mod">
          <ac:chgData name="Antonio" userId="d42371d61bd3278c" providerId="LiveId" clId="{6FC4C582-C594-4292-985F-79BAB719DC17}" dt="2021-03-11T19:31:49.947" v="314" actId="1076"/>
          <ac:spMkLst>
            <pc:docMk/>
            <pc:sldMk cId="0" sldId="273"/>
            <ac:spMk id="57" creationId="{473C829C-A645-4F3B-B17A-B9D24A361C2E}"/>
          </ac:spMkLst>
        </pc:spChg>
        <pc:spChg chg="mod">
          <ac:chgData name="Antonio" userId="d42371d61bd3278c" providerId="LiveId" clId="{6FC4C582-C594-4292-985F-79BAB719DC17}" dt="2021-03-11T19:31:38.315" v="312" actId="1076"/>
          <ac:spMkLst>
            <pc:docMk/>
            <pc:sldMk cId="0" sldId="273"/>
            <ac:spMk id="59" creationId="{EDA278FC-6819-4845-BED5-6C8516C5C8A4}"/>
          </ac:spMkLst>
        </pc:spChg>
        <pc:spChg chg="mod">
          <ac:chgData name="Antonio" userId="d42371d61bd3278c" providerId="LiveId" clId="{6FC4C582-C594-4292-985F-79BAB719DC17}" dt="2021-03-11T19:33:59.414" v="315" actId="14100"/>
          <ac:spMkLst>
            <pc:docMk/>
            <pc:sldMk cId="0" sldId="273"/>
            <ac:spMk id="65" creationId="{0FFA6FC7-EB75-4D24-906C-DA0AC189C359}"/>
          </ac:spMkLst>
        </pc:spChg>
        <pc:spChg chg="mod">
          <ac:chgData name="Antonio" userId="d42371d61bd3278c" providerId="LiveId" clId="{6FC4C582-C594-4292-985F-79BAB719DC17}" dt="2021-03-11T19:31:33.518" v="311" actId="1076"/>
          <ac:spMkLst>
            <pc:docMk/>
            <pc:sldMk cId="0" sldId="273"/>
            <ac:spMk id="66" creationId="{F1FE8E57-CA57-4C6F-A51F-CB0FF40F8042}"/>
          </ac:spMkLst>
        </pc:spChg>
        <pc:spChg chg="mod">
          <ac:chgData name="Antonio" userId="d42371d61bd3278c" providerId="LiveId" clId="{6FC4C582-C594-4292-985F-79BAB719DC17}" dt="2021-03-11T19:31:12.749" v="309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FC4C582-C594-4292-985F-79BAB719DC17}" dt="2021-03-11T19:31:33.518" v="311" actId="1076"/>
          <ac:spMkLst>
            <pc:docMk/>
            <pc:sldMk cId="0" sldId="273"/>
            <ac:spMk id="283" creationId="{00000000-0000-0000-0000-000000000000}"/>
          </ac:spMkLst>
        </pc:spChg>
        <pc:grpChg chg="mod">
          <ac:chgData name="Antonio" userId="d42371d61bd3278c" providerId="LiveId" clId="{6FC4C582-C594-4292-985F-79BAB719DC17}" dt="2021-03-11T19:31:49.947" v="314" actId="1076"/>
          <ac:grpSpMkLst>
            <pc:docMk/>
            <pc:sldMk cId="0" sldId="273"/>
            <ac:grpSpMk id="47" creationId="{A2B47B1F-7C12-46B0-AEC2-6FF62AF4927E}"/>
          </ac:grpSpMkLst>
        </pc:grpChg>
        <pc:grpChg chg="mod">
          <ac:chgData name="Antonio" userId="d42371d61bd3278c" providerId="LiveId" clId="{6FC4C582-C594-4292-985F-79BAB719DC17}" dt="2021-03-11T19:31:49.947" v="314" actId="1076"/>
          <ac:grpSpMkLst>
            <pc:docMk/>
            <pc:sldMk cId="0" sldId="273"/>
            <ac:grpSpMk id="52" creationId="{616210CC-24ED-4077-A428-2398DECEDEFC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60" creationId="{F2C1C7EF-C7DA-4B5A-A064-2D8641377336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67" creationId="{86F6F94E-6501-4AA4-A752-BCB5B9B8AF1C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72" creationId="{299E63B1-4024-464C-ACC4-8B0237DAD67B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240" creationId="{00000000-0000-0000-0000-000000000000}"/>
          </ac:grpSpMkLst>
        </pc:grpChg>
      </pc:sldChg>
      <pc:sldChg chg="modSp mod">
        <pc:chgData name="Antonio" userId="d42371d61bd3278c" providerId="LiveId" clId="{6FC4C582-C594-4292-985F-79BAB719DC17}" dt="2021-03-11T20:13:26.847" v="484" actId="14826"/>
        <pc:sldMkLst>
          <pc:docMk/>
          <pc:sldMk cId="0" sldId="277"/>
        </pc:sldMkLst>
        <pc:picChg chg="mod">
          <ac:chgData name="Antonio" userId="d42371d61bd3278c" providerId="LiveId" clId="{6FC4C582-C594-4292-985F-79BAB719DC17}" dt="2021-03-11T20:13:26.847" v="484" actId="14826"/>
          <ac:picMkLst>
            <pc:docMk/>
            <pc:sldMk cId="0" sldId="277"/>
            <ac:picMk id="367" creationId="{00000000-0000-0000-0000-000000000000}"/>
          </ac:picMkLst>
        </pc:picChg>
      </pc:sldChg>
      <pc:sldChg chg="addSp delSp modSp mod delAnim modAnim">
        <pc:chgData name="Antonio" userId="d42371d61bd3278c" providerId="LiveId" clId="{6FC4C582-C594-4292-985F-79BAB719DC17}" dt="2021-03-11T19:44:15.795" v="341"/>
        <pc:sldMkLst>
          <pc:docMk/>
          <pc:sldMk cId="0" sldId="288"/>
        </pc:sldMkLst>
        <pc:spChg chg="del">
          <ac:chgData name="Antonio" userId="d42371d61bd3278c" providerId="LiveId" clId="{6FC4C582-C594-4292-985F-79BAB719DC17}" dt="2021-03-11T19:41:49.417" v="317" actId="478"/>
          <ac:spMkLst>
            <pc:docMk/>
            <pc:sldMk cId="0" sldId="288"/>
            <ac:spMk id="12" creationId="{476106B1-A11F-4616-866F-E4CE7B059B70}"/>
          </ac:spMkLst>
        </pc:spChg>
        <pc:spChg chg="mod">
          <ac:chgData name="Antonio" userId="d42371d61bd3278c" providerId="LiveId" clId="{6FC4C582-C594-4292-985F-79BAB719DC17}" dt="2021-03-11T19:42:59.730" v="329" actId="1076"/>
          <ac:spMkLst>
            <pc:docMk/>
            <pc:sldMk cId="0" sldId="288"/>
            <ac:spMk id="13" creationId="{35EA63CC-E929-4750-993B-D67D45C9715B}"/>
          </ac:spMkLst>
        </pc:spChg>
        <pc:spChg chg="add mod">
          <ac:chgData name="Antonio" userId="d42371d61bd3278c" providerId="LiveId" clId="{6FC4C582-C594-4292-985F-79BAB719DC17}" dt="2021-03-11T19:43:21.642" v="335" actId="1076"/>
          <ac:spMkLst>
            <pc:docMk/>
            <pc:sldMk cId="0" sldId="288"/>
            <ac:spMk id="16" creationId="{A8F657D8-99C3-4DF2-ABD9-3C5EBF29F155}"/>
          </ac:spMkLst>
        </pc:spChg>
        <pc:spChg chg="mod">
          <ac:chgData name="Antonio" userId="d42371d61bd3278c" providerId="LiveId" clId="{6FC4C582-C594-4292-985F-79BAB719DC17}" dt="2021-03-11T19:43:29.866" v="336" actId="1076"/>
          <ac:spMkLst>
            <pc:docMk/>
            <pc:sldMk cId="0" sldId="288"/>
            <ac:spMk id="571" creationId="{00000000-0000-0000-0000-000000000000}"/>
          </ac:spMkLst>
        </pc:spChg>
        <pc:spChg chg="mod">
          <ac:chgData name="Antonio" userId="d42371d61bd3278c" providerId="LiveId" clId="{6FC4C582-C594-4292-985F-79BAB719DC17}" dt="2021-03-11T19:43:03.011" v="330" actId="1076"/>
          <ac:spMkLst>
            <pc:docMk/>
            <pc:sldMk cId="0" sldId="288"/>
            <ac:spMk id="572" creationId="{00000000-0000-0000-0000-000000000000}"/>
          </ac:spMkLst>
        </pc:spChg>
        <pc:spChg chg="mod">
          <ac:chgData name="Antonio" userId="d42371d61bd3278c" providerId="LiveId" clId="{6FC4C582-C594-4292-985F-79BAB719DC17}" dt="2021-03-11T19:42:59.730" v="329" actId="1076"/>
          <ac:spMkLst>
            <pc:docMk/>
            <pc:sldMk cId="0" sldId="288"/>
            <ac:spMk id="573" creationId="{00000000-0000-0000-0000-000000000000}"/>
          </ac:spMkLst>
        </pc:spChg>
        <pc:spChg chg="mod">
          <ac:chgData name="Antonio" userId="d42371d61bd3278c" providerId="LiveId" clId="{6FC4C582-C594-4292-985F-79BAB719DC17}" dt="2021-03-11T19:43:16.179" v="333" actId="1076"/>
          <ac:spMkLst>
            <pc:docMk/>
            <pc:sldMk cId="0" sldId="288"/>
            <ac:spMk id="574" creationId="{00000000-0000-0000-0000-000000000000}"/>
          </ac:spMkLst>
        </pc:spChg>
        <pc:picChg chg="del">
          <ac:chgData name="Antonio" userId="d42371d61bd3278c" providerId="LiveId" clId="{6FC4C582-C594-4292-985F-79BAB719DC17}" dt="2021-03-11T19:41:49.417" v="317" actId="478"/>
          <ac:picMkLst>
            <pc:docMk/>
            <pc:sldMk cId="0" sldId="288"/>
            <ac:picMk id="14" creationId="{FE51FC32-D79E-44B3-AAD0-B574C1EDE54C}"/>
          </ac:picMkLst>
        </pc:picChg>
        <pc:picChg chg="mod">
          <ac:chgData name="Antonio" userId="d42371d61bd3278c" providerId="LiveId" clId="{6FC4C582-C594-4292-985F-79BAB719DC17}" dt="2021-03-11T19:42:59.730" v="329" actId="1076"/>
          <ac:picMkLst>
            <pc:docMk/>
            <pc:sldMk cId="0" sldId="288"/>
            <ac:picMk id="15" creationId="{FECFE460-78E1-403D-B078-18E438A7CFE5}"/>
          </ac:picMkLst>
        </pc:picChg>
        <pc:picChg chg="add mod">
          <ac:chgData name="Antonio" userId="d42371d61bd3278c" providerId="LiveId" clId="{6FC4C582-C594-4292-985F-79BAB719DC17}" dt="2021-03-11T19:43:21.642" v="335" actId="1076"/>
          <ac:picMkLst>
            <pc:docMk/>
            <pc:sldMk cId="0" sldId="288"/>
            <ac:picMk id="17" creationId="{633F5FB6-7CB0-4273-A838-B33C051FB4DC}"/>
          </ac:picMkLst>
        </pc:picChg>
        <pc:picChg chg="mod">
          <ac:chgData name="Antonio" userId="d42371d61bd3278c" providerId="LiveId" clId="{6FC4C582-C594-4292-985F-79BAB719DC17}" dt="2021-03-11T19:43:29.866" v="336" actId="1076"/>
          <ac:picMkLst>
            <pc:docMk/>
            <pc:sldMk cId="0" sldId="288"/>
            <ac:picMk id="575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3:03.011" v="330" actId="1076"/>
          <ac:picMkLst>
            <pc:docMk/>
            <pc:sldMk cId="0" sldId="288"/>
            <ac:picMk id="576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2:59.730" v="329" actId="1076"/>
          <ac:picMkLst>
            <pc:docMk/>
            <pc:sldMk cId="0" sldId="288"/>
            <ac:picMk id="577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3:16.179" v="333" actId="1076"/>
          <ac:picMkLst>
            <pc:docMk/>
            <pc:sldMk cId="0" sldId="288"/>
            <ac:picMk id="578" creationId="{00000000-0000-0000-0000-000000000000}"/>
          </ac:picMkLst>
        </pc:picChg>
      </pc:sldChg>
      <pc:sldChg chg="modAnim">
        <pc:chgData name="Antonio" userId="d42371d61bd3278c" providerId="LiveId" clId="{6FC4C582-C594-4292-985F-79BAB719DC17}" dt="2021-03-11T19:49:12.768" v="413"/>
        <pc:sldMkLst>
          <pc:docMk/>
          <pc:sldMk cId="1118738063" sldId="298"/>
        </pc:sldMkLst>
      </pc:sldChg>
      <pc:sldChg chg="modSp mod modTransition">
        <pc:chgData name="Antonio" userId="d42371d61bd3278c" providerId="LiveId" clId="{6FC4C582-C594-4292-985F-79BAB719DC17}" dt="2021-03-11T20:11:17.214" v="474" actId="14100"/>
        <pc:sldMkLst>
          <pc:docMk/>
          <pc:sldMk cId="718929428" sldId="302"/>
        </pc:sldMkLst>
        <pc:graphicFrameChg chg="mod modGraphic">
          <ac:chgData name="Antonio" userId="d42371d61bd3278c" providerId="LiveId" clId="{6FC4C582-C594-4292-985F-79BAB719DC17}" dt="2021-03-11T20:11:17.214" v="474" actId="14100"/>
          <ac:graphicFrameMkLst>
            <pc:docMk/>
            <pc:sldMk cId="718929428" sldId="302"/>
            <ac:graphicFrameMk id="5" creationId="{6371F9A6-0569-41D4-8AB5-248FEDAB5998}"/>
          </ac:graphicFrameMkLst>
        </pc:graphicFrameChg>
      </pc:sldChg>
      <pc:sldChg chg="addSp delSp modSp mod modTransition modAnim">
        <pc:chgData name="Antonio" userId="d42371d61bd3278c" providerId="LiveId" clId="{6FC4C582-C594-4292-985F-79BAB719DC17}" dt="2021-03-11T19:54:01.273" v="454" actId="14826"/>
        <pc:sldMkLst>
          <pc:docMk/>
          <pc:sldMk cId="326951605" sldId="304"/>
        </pc:sldMkLst>
        <pc:picChg chg="add del mod">
          <ac:chgData name="Antonio" userId="d42371d61bd3278c" providerId="LiveId" clId="{6FC4C582-C594-4292-985F-79BAB719DC17}" dt="2021-03-11T19:52:01.211" v="434" actId="22"/>
          <ac:picMkLst>
            <pc:docMk/>
            <pc:sldMk cId="326951605" sldId="304"/>
            <ac:picMk id="5" creationId="{6BD1EDA2-FC43-4F3C-B79B-D70C7DFA6F25}"/>
          </ac:picMkLst>
        </pc:picChg>
        <pc:picChg chg="add del mod">
          <ac:chgData name="Antonio" userId="d42371d61bd3278c" providerId="LiveId" clId="{6FC4C582-C594-4292-985F-79BAB719DC17}" dt="2021-03-11T19:52:00.205" v="432" actId="22"/>
          <ac:picMkLst>
            <pc:docMk/>
            <pc:sldMk cId="326951605" sldId="304"/>
            <ac:picMk id="7" creationId="{6192DAFA-6B85-4F5C-AC19-074017F8DF55}"/>
          </ac:picMkLst>
        </pc:picChg>
        <pc:picChg chg="add mod ord">
          <ac:chgData name="Antonio" userId="d42371d61bd3278c" providerId="LiveId" clId="{6FC4C582-C594-4292-985F-79BAB719DC17}" dt="2021-03-11T19:54:01.273" v="454" actId="14826"/>
          <ac:picMkLst>
            <pc:docMk/>
            <pc:sldMk cId="326951605" sldId="304"/>
            <ac:picMk id="9" creationId="{BBEB9939-F4B5-4022-A938-244AD385668B}"/>
          </ac:picMkLst>
        </pc:picChg>
        <pc:picChg chg="add del">
          <ac:chgData name="Antonio" userId="d42371d61bd3278c" providerId="LiveId" clId="{6FC4C582-C594-4292-985F-79BAB719DC17}" dt="2021-03-11T19:52:12.768" v="436" actId="478"/>
          <ac:picMkLst>
            <pc:docMk/>
            <pc:sldMk cId="326951605" sldId="304"/>
            <ac:picMk id="1026" creationId="{00000000-0000-0000-0000-000000000000}"/>
          </ac:picMkLst>
        </pc:picChg>
      </pc:sldChg>
      <pc:sldChg chg="delSp add del mod delAnim">
        <pc:chgData name="Antonio" userId="d42371d61bd3278c" providerId="LiveId" clId="{6FC4C582-C594-4292-985F-79BAB719DC17}" dt="2021-03-11T19:42:51.189" v="328" actId="47"/>
        <pc:sldMkLst>
          <pc:docMk/>
          <pc:sldMk cId="1459926845" sldId="305"/>
        </pc:sldMkLst>
        <pc:spChg chg="del">
          <ac:chgData name="Antonio" userId="d42371d61bd3278c" providerId="LiveId" clId="{6FC4C582-C594-4292-985F-79BAB719DC17}" dt="2021-03-11T19:42:19.399" v="323" actId="21"/>
          <ac:spMkLst>
            <pc:docMk/>
            <pc:sldMk cId="1459926845" sldId="305"/>
            <ac:spMk id="12" creationId="{476106B1-A11F-4616-866F-E4CE7B059B70}"/>
          </ac:spMkLst>
        </pc:spChg>
        <pc:picChg chg="del">
          <ac:chgData name="Antonio" userId="d42371d61bd3278c" providerId="LiveId" clId="{6FC4C582-C594-4292-985F-79BAB719DC17}" dt="2021-03-11T19:42:19.399" v="323" actId="21"/>
          <ac:picMkLst>
            <pc:docMk/>
            <pc:sldMk cId="1459926845" sldId="305"/>
            <ac:picMk id="14" creationId="{FE51FC32-D79E-44B3-AAD0-B574C1EDE54C}"/>
          </ac:picMkLst>
        </pc:picChg>
      </pc:sldChg>
    </pc:docChg>
  </pc:docChgLst>
  <pc:docChgLst>
    <pc:chgData name="Antonio" userId="d42371d61bd3278c" providerId="LiveId" clId="{65053BE9-787B-4515-813C-E9B30483B14C}"/>
    <pc:docChg chg="undo redo custSel addSld delSld modSld sldOrd">
      <pc:chgData name="Antonio" userId="d42371d61bd3278c" providerId="LiveId" clId="{65053BE9-787B-4515-813C-E9B30483B14C}" dt="2021-03-11T18:46:33.848" v="8183"/>
      <pc:docMkLst>
        <pc:docMk/>
      </pc:docMkLst>
      <pc:sldChg chg="addSp delSp modSp mod modTransition delAnim modAnim addCm modCm">
        <pc:chgData name="Antonio" userId="d42371d61bd3278c" providerId="LiveId" clId="{65053BE9-787B-4515-813C-E9B30483B14C}" dt="2021-03-11T18:01:26.372" v="7936"/>
        <pc:sldMkLst>
          <pc:docMk/>
          <pc:sldMk cId="0" sldId="257"/>
        </pc:sldMkLst>
        <pc:spChg chg="add del">
          <ac:chgData name="Antonio" userId="d42371d61bd3278c" providerId="LiveId" clId="{65053BE9-787B-4515-813C-E9B30483B14C}" dt="2021-03-05T03:30:04.149" v="291" actId="478"/>
          <ac:spMkLst>
            <pc:docMk/>
            <pc:sldMk cId="0" sldId="257"/>
            <ac:spMk id="2" creationId="{EFEC43C4-29C2-48F5-8FA0-10610C4A109D}"/>
          </ac:spMkLst>
        </pc:spChg>
        <pc:spChg chg="add del mod">
          <ac:chgData name="Antonio" userId="d42371d61bd3278c" providerId="LiveId" clId="{65053BE9-787B-4515-813C-E9B30483B14C}" dt="2021-03-10T19:11:34.575" v="6896" actId="478"/>
          <ac:spMkLst>
            <pc:docMk/>
            <pc:sldMk cId="0" sldId="257"/>
            <ac:spMk id="3" creationId="{4421CAA2-3D61-464A-8564-8F7F60AB7DAC}"/>
          </ac:spMkLst>
        </pc:spChg>
        <pc:spChg chg="add del mod">
          <ac:chgData name="Antonio" userId="d42371d61bd3278c" providerId="LiveId" clId="{65053BE9-787B-4515-813C-E9B30483B14C}" dt="2021-03-05T03:30:10.289" v="297" actId="478"/>
          <ac:spMkLst>
            <pc:docMk/>
            <pc:sldMk cId="0" sldId="257"/>
            <ac:spMk id="3" creationId="{C1D51762-74EA-4725-B3BB-83FE0A937264}"/>
          </ac:spMkLst>
        </pc:spChg>
        <pc:spChg chg="add del mod">
          <ac:chgData name="Antonio" userId="d42371d61bd3278c" providerId="LiveId" clId="{65053BE9-787B-4515-813C-E9B30483B14C}" dt="2021-03-05T03:30:22.917" v="311" actId="478"/>
          <ac:spMkLst>
            <pc:docMk/>
            <pc:sldMk cId="0" sldId="257"/>
            <ac:spMk id="4" creationId="{12920188-907A-4EF6-91A3-4E088E04BBD8}"/>
          </ac:spMkLst>
        </pc:spChg>
        <pc:spChg chg="add del mod">
          <ac:chgData name="Antonio" userId="d42371d61bd3278c" providerId="LiveId" clId="{65053BE9-787B-4515-813C-E9B30483B14C}" dt="2021-03-05T03:30:41.425" v="313"/>
          <ac:spMkLst>
            <pc:docMk/>
            <pc:sldMk cId="0" sldId="257"/>
            <ac:spMk id="5" creationId="{ED96DDED-EE34-4DA1-A23C-2DDF6F078143}"/>
          </ac:spMkLst>
        </pc:spChg>
        <pc:spChg chg="add del mod">
          <ac:chgData name="Antonio" userId="d42371d61bd3278c" providerId="LiveId" clId="{65053BE9-787B-4515-813C-E9B30483B14C}" dt="2021-03-05T03:27:25.865" v="276" actId="478"/>
          <ac:spMkLst>
            <pc:docMk/>
            <pc:sldMk cId="0" sldId="257"/>
            <ac:spMk id="7" creationId="{0D30650E-0FA2-4A47-9B83-06A86A1A3D84}"/>
          </ac:spMkLst>
        </pc:spChg>
        <pc:spChg chg="add del mod">
          <ac:chgData name="Antonio" userId="d42371d61bd3278c" providerId="LiveId" clId="{65053BE9-787B-4515-813C-E9B30483B14C}" dt="2021-03-05T03:32:37.274" v="339"/>
          <ac:spMkLst>
            <pc:docMk/>
            <pc:sldMk cId="0" sldId="257"/>
            <ac:spMk id="9" creationId="{9E153C06-C57F-42D6-BB80-FF28A0A0BA1F}"/>
          </ac:spMkLst>
        </pc:spChg>
        <pc:spChg chg="mod">
          <ac:chgData name="Antonio" userId="d42371d61bd3278c" providerId="LiveId" clId="{65053BE9-787B-4515-813C-E9B30483B14C}" dt="2021-03-05T03:24:21.221" v="132" actId="20577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Antonio" userId="d42371d61bd3278c" providerId="LiveId" clId="{65053BE9-787B-4515-813C-E9B30483B14C}" dt="2021-03-08T16:18:04.575" v="4303" actId="1076"/>
          <ac:spMkLst>
            <pc:docMk/>
            <pc:sldMk cId="0" sldId="257"/>
            <ac:spMk id="68" creationId="{00000000-0000-0000-0000-000000000000}"/>
          </ac:spMkLst>
        </pc:spChg>
        <pc:spChg chg="del mod">
          <ac:chgData name="Antonio" userId="d42371d61bd3278c" providerId="LiveId" clId="{65053BE9-787B-4515-813C-E9B30483B14C}" dt="2021-03-05T03:25:50.799" v="184" actId="478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ntonio" userId="d42371d61bd3278c" providerId="LiveId" clId="{65053BE9-787B-4515-813C-E9B30483B14C}" dt="2021-03-05T03:27:22.749" v="275" actId="478"/>
          <ac:spMkLst>
            <pc:docMk/>
            <pc:sldMk cId="0" sldId="257"/>
            <ac:spMk id="70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11:33.159" v="6894" actId="478"/>
          <ac:picMkLst>
            <pc:docMk/>
            <pc:sldMk cId="0" sldId="257"/>
            <ac:picMk id="7" creationId="{E5AAECEC-EBDA-408C-8340-30A34C3C6416}"/>
          </ac:picMkLst>
        </pc:picChg>
        <pc:picChg chg="add mod">
          <ac:chgData name="Antonio" userId="d42371d61bd3278c" providerId="LiveId" clId="{65053BE9-787B-4515-813C-E9B30483B14C}" dt="2021-03-05T03:31:58.834" v="321" actId="1076"/>
          <ac:picMkLst>
            <pc:docMk/>
            <pc:sldMk cId="0" sldId="257"/>
            <ac:picMk id="8" creationId="{3FDF4080-F7E5-40A5-ADA4-D9DD2B10CB21}"/>
          </ac:picMkLst>
        </pc:picChg>
        <pc:picChg chg="add del mod">
          <ac:chgData name="Antonio" userId="d42371d61bd3278c" providerId="LiveId" clId="{65053BE9-787B-4515-813C-E9B30483B14C}" dt="2021-03-05T03:28:41.263" v="282" actId="21"/>
          <ac:picMkLst>
            <pc:docMk/>
            <pc:sldMk cId="0" sldId="257"/>
            <ac:picMk id="1026" creationId="{CE750CE1-D3D1-491F-A205-C3DB3739EECE}"/>
          </ac:picMkLst>
        </pc:picChg>
        <pc:picChg chg="add del mod">
          <ac:chgData name="Antonio" userId="d42371d61bd3278c" providerId="LiveId" clId="{65053BE9-787B-4515-813C-E9B30483B14C}" dt="2021-03-05T03:28:50.628" v="285" actId="478"/>
          <ac:picMkLst>
            <pc:docMk/>
            <pc:sldMk cId="0" sldId="257"/>
            <ac:picMk id="1028" creationId="{2DAAF8C8-2665-4D8D-A74C-DECC18A9DE84}"/>
          </ac:picMkLst>
        </pc:picChg>
      </pc:sldChg>
      <pc:sldChg chg="modSp mod modTransition modAnim addCm modCm">
        <pc:chgData name="Antonio" userId="d42371d61bd3278c" providerId="LiveId" clId="{65053BE9-787B-4515-813C-E9B30483B14C}" dt="2021-03-11T18:01:09.727" v="7932"/>
        <pc:sldMkLst>
          <pc:docMk/>
          <pc:sldMk cId="0" sldId="258"/>
        </pc:sldMkLst>
        <pc:spChg chg="mod">
          <ac:chgData name="Antonio" userId="d42371d61bd3278c" providerId="LiveId" clId="{65053BE9-787B-4515-813C-E9B30483B14C}" dt="2021-03-08T17:06:05.076" v="4737" actId="20577"/>
          <ac:spMkLst>
            <pc:docMk/>
            <pc:sldMk cId="0" sldId="258"/>
            <ac:spMk id="77" creationId="{00000000-0000-0000-0000-000000000000}"/>
          </ac:spMkLst>
        </pc:spChg>
        <pc:spChg chg="mod">
          <ac:chgData name="Antonio" userId="d42371d61bd3278c" providerId="LiveId" clId="{65053BE9-787B-4515-813C-E9B30483B14C}" dt="2021-03-11T17:56:52.445" v="7906" actId="20577"/>
          <ac:spMkLst>
            <pc:docMk/>
            <pc:sldMk cId="0" sldId="258"/>
            <ac:spMk id="78" creationId="{00000000-0000-0000-0000-000000000000}"/>
          </ac:spMkLst>
        </pc:spChg>
        <pc:spChg chg="mod">
          <ac:chgData name="Antonio" userId="d42371d61bd3278c" providerId="LiveId" clId="{65053BE9-787B-4515-813C-E9B30483B14C}" dt="2021-03-11T17:56:57.460" v="7907" actId="14100"/>
          <ac:spMkLst>
            <pc:docMk/>
            <pc:sldMk cId="0" sldId="258"/>
            <ac:spMk id="79" creationId="{00000000-0000-0000-0000-000000000000}"/>
          </ac:spMkLst>
        </pc:spChg>
        <pc:spChg chg="mod">
          <ac:chgData name="Antonio" userId="d42371d61bd3278c" providerId="LiveId" clId="{65053BE9-787B-4515-813C-E9B30483B14C}" dt="2021-03-11T17:57:05.621" v="7913" actId="1038"/>
          <ac:spMkLst>
            <pc:docMk/>
            <pc:sldMk cId="0" sldId="258"/>
            <ac:spMk id="80" creationId="{00000000-0000-0000-0000-000000000000}"/>
          </ac:spMkLst>
        </pc:spChg>
      </pc:sldChg>
      <pc:sldChg chg="addSp delSp modSp mod ord modTransition modAnim addCm delCm modCm">
        <pc:chgData name="Antonio" userId="d42371d61bd3278c" providerId="LiveId" clId="{65053BE9-787B-4515-813C-E9B30483B14C}" dt="2021-03-11T18:02:40.431" v="7956"/>
        <pc:sldMkLst>
          <pc:docMk/>
          <pc:sldMk cId="0" sldId="259"/>
        </pc:sldMkLst>
        <pc:spChg chg="add del">
          <ac:chgData name="Antonio" userId="d42371d61bd3278c" providerId="LiveId" clId="{65053BE9-787B-4515-813C-E9B30483B14C}" dt="2021-03-05T03:30:43.913" v="315"/>
          <ac:spMkLst>
            <pc:docMk/>
            <pc:sldMk cId="0" sldId="259"/>
            <ac:spMk id="2" creationId="{75B10D97-89AE-47BA-A3A2-055F9A44683D}"/>
          </ac:spMkLst>
        </pc:spChg>
        <pc:spChg chg="mod">
          <ac:chgData name="Antonio" userId="d42371d61bd3278c" providerId="LiveId" clId="{65053BE9-787B-4515-813C-E9B30483B14C}" dt="2021-03-05T03:41:09.598" v="424" actId="404"/>
          <ac:spMkLst>
            <pc:docMk/>
            <pc:sldMk cId="0" sldId="259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5T03:41:22.612" v="426"/>
          <ac:spMkLst>
            <pc:docMk/>
            <pc:sldMk cId="0" sldId="259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29:42.892" v="288" actId="478"/>
          <ac:picMkLst>
            <pc:docMk/>
            <pc:sldMk cId="0" sldId="259"/>
            <ac:picMk id="2050" creationId="{92482025-4AF1-4D39-9D5A-FBA1183F74F5}"/>
          </ac:picMkLst>
        </pc:picChg>
      </pc:sldChg>
      <pc:sldChg chg="addSp delSp modSp mod ord modTransition modAnim addCm modCm">
        <pc:chgData name="Antonio" userId="d42371d61bd3278c" providerId="LiveId" clId="{65053BE9-787B-4515-813C-E9B30483B14C}" dt="2021-03-11T18:14:55.533" v="7973"/>
        <pc:sldMkLst>
          <pc:docMk/>
          <pc:sldMk cId="0" sldId="260"/>
        </pc:sldMkLst>
        <pc:spChg chg="add mod">
          <ac:chgData name="Antonio" userId="d42371d61bd3278c" providerId="LiveId" clId="{65053BE9-787B-4515-813C-E9B30483B14C}" dt="2021-03-05T03:40:34.510" v="394" actId="20577"/>
          <ac:spMkLst>
            <pc:docMk/>
            <pc:sldMk cId="0" sldId="260"/>
            <ac:spMk id="4" creationId="{E76C5F24-5D00-4D0F-B96D-036D4E4B2671}"/>
          </ac:spMkLst>
        </pc:spChg>
        <pc:spChg chg="add del">
          <ac:chgData name="Antonio" userId="d42371d61bd3278c" providerId="LiveId" clId="{65053BE9-787B-4515-813C-E9B30483B14C}" dt="2021-03-08T16:38:49.833" v="4468" actId="22"/>
          <ac:spMkLst>
            <pc:docMk/>
            <pc:sldMk cId="0" sldId="260"/>
            <ac:spMk id="6" creationId="{6635440E-82D9-43DA-BFDE-A0FBDF81546E}"/>
          </ac:spMkLst>
        </pc:spChg>
        <pc:spChg chg="add mod">
          <ac:chgData name="Antonio" userId="d42371d61bd3278c" providerId="LiveId" clId="{65053BE9-787B-4515-813C-E9B30483B14C}" dt="2021-03-08T16:39:12.827" v="4474" actId="1076"/>
          <ac:spMkLst>
            <pc:docMk/>
            <pc:sldMk cId="0" sldId="260"/>
            <ac:spMk id="7" creationId="{C06886DE-4A18-4508-91F2-DF71904D51FE}"/>
          </ac:spMkLst>
        </pc:spChg>
        <pc:spChg chg="mod">
          <ac:chgData name="Antonio" userId="d42371d61bd3278c" providerId="LiveId" clId="{65053BE9-787B-4515-813C-E9B30483B14C}" dt="2021-03-08T16:38:47.882" v="4466" actId="14100"/>
          <ac:spMkLst>
            <pc:docMk/>
            <pc:sldMk cId="0" sldId="260"/>
            <ac:spMk id="93" creationId="{00000000-0000-0000-0000-000000000000}"/>
          </ac:spMkLst>
        </pc:spChg>
      </pc:sldChg>
      <pc:sldChg chg="modSp del mod">
        <pc:chgData name="Antonio" userId="d42371d61bd3278c" providerId="LiveId" clId="{65053BE9-787B-4515-813C-E9B30483B14C}" dt="2021-03-05T04:20:51.533" v="1642" actId="47"/>
        <pc:sldMkLst>
          <pc:docMk/>
          <pc:sldMk cId="0" sldId="261"/>
        </pc:sldMkLst>
        <pc:spChg chg="mod">
          <ac:chgData name="Antonio" userId="d42371d61bd3278c" providerId="LiveId" clId="{65053BE9-787B-4515-813C-E9B30483B14C}" dt="2021-03-05T03:42:42.795" v="444" actId="20577"/>
          <ac:spMkLst>
            <pc:docMk/>
            <pc:sldMk cId="0" sldId="261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06.095" v="845" actId="108"/>
          <ac:spMkLst>
            <pc:docMk/>
            <pc:sldMk cId="0" sldId="261"/>
            <ac:spMk id="100" creationId="{00000000-0000-0000-0000-000000000000}"/>
          </ac:spMkLst>
        </pc:spChg>
      </pc:sldChg>
      <pc:sldChg chg="addSp delSp modSp mod ord modTransition addCm modCm">
        <pc:chgData name="Antonio" userId="d42371d61bd3278c" providerId="LiveId" clId="{65053BE9-787B-4515-813C-E9B30483B14C}" dt="2021-03-11T18:02:59.803" v="7970"/>
        <pc:sldMkLst>
          <pc:docMk/>
          <pc:sldMk cId="0" sldId="262"/>
        </pc:sldMkLst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2" creationId="{AF76BA07-7466-4281-B437-F29579FA63DB}"/>
          </ac:spMkLst>
        </pc:spChg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3" creationId="{B1EB8294-466B-4E1B-A7FF-9DF570CFFB3C}"/>
          </ac:spMkLst>
        </pc:spChg>
        <pc:spChg chg="mod">
          <ac:chgData name="Antonio" userId="d42371d61bd3278c" providerId="LiveId" clId="{65053BE9-787B-4515-813C-E9B30483B14C}" dt="2021-03-08T22:44:46.315" v="6833" actId="20577"/>
          <ac:spMkLst>
            <pc:docMk/>
            <pc:sldMk cId="0" sldId="262"/>
            <ac:spMk id="106" creationId="{00000000-0000-0000-0000-000000000000}"/>
          </ac:spMkLst>
        </pc:spChg>
        <pc:spChg chg="del mod">
          <ac:chgData name="Antonio" userId="d42371d61bd3278c" providerId="LiveId" clId="{65053BE9-787B-4515-813C-E9B30483B14C}" dt="2021-03-08T22:44:40.289" v="6831" actId="478"/>
          <ac:spMkLst>
            <pc:docMk/>
            <pc:sldMk cId="0" sldId="262"/>
            <ac:spMk id="107" creationId="{00000000-0000-0000-0000-000000000000}"/>
          </ac:spMkLst>
        </pc:spChg>
        <pc:spChg chg="add del">
          <ac:chgData name="Antonio" userId="d42371d61bd3278c" providerId="LiveId" clId="{65053BE9-787B-4515-813C-E9B30483B14C}" dt="2021-03-08T22:30:54.976" v="6792" actId="478"/>
          <ac:spMkLst>
            <pc:docMk/>
            <pc:sldMk cId="0" sldId="262"/>
            <ac:spMk id="113" creationId="{00000000-0000-0000-0000-000000000000}"/>
          </ac:spMkLst>
        </pc:spChg>
        <pc:grpChg chg="add mod">
          <ac:chgData name="Antonio" userId="d42371d61bd3278c" providerId="LiveId" clId="{65053BE9-787B-4515-813C-E9B30483B14C}" dt="2021-03-08T22:31:36.674" v="6809" actId="207"/>
          <ac:grpSpMkLst>
            <pc:docMk/>
            <pc:sldMk cId="0" sldId="262"/>
            <ac:grpSpMk id="11" creationId="{AEB6BFC4-EB4D-4700-A816-90B8BE9771BB}"/>
          </ac:grpSpMkLst>
        </pc:grpChg>
        <pc:picChg chg="add del mod">
          <ac:chgData name="Antonio" userId="d42371d61bd3278c" providerId="LiveId" clId="{65053BE9-787B-4515-813C-E9B30483B14C}" dt="2021-03-05T03:56:11.154" v="918" actId="478"/>
          <ac:picMkLst>
            <pc:docMk/>
            <pc:sldMk cId="0" sldId="262"/>
            <ac:picMk id="4098" creationId="{59108E12-C8B0-44D8-BB66-DA607B4F264C}"/>
          </ac:picMkLst>
        </pc:picChg>
      </pc:sldChg>
      <pc:sldChg chg="addSp mod ord modShow addCm delCm modCm">
        <pc:chgData name="Antonio" userId="d42371d61bd3278c" providerId="LiveId" clId="{65053BE9-787B-4515-813C-E9B30483B14C}" dt="2021-03-11T18:38:52.686" v="8181"/>
        <pc:sldMkLst>
          <pc:docMk/>
          <pc:sldMk cId="0" sldId="263"/>
        </pc:sldMkLst>
        <pc:picChg chg="add">
          <ac:chgData name="Antonio" userId="d42371d61bd3278c" providerId="LiveId" clId="{65053BE9-787B-4515-813C-E9B30483B14C}" dt="2021-03-11T18:29:55.139" v="8165" actId="22"/>
          <ac:picMkLst>
            <pc:docMk/>
            <pc:sldMk cId="0" sldId="263"/>
            <ac:picMk id="3" creationId="{0113F0E3-2048-42F8-B59A-3A1059D1E187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6"/>
        </pc:sldMkLst>
      </pc:sldChg>
      <pc:sldChg chg="addSp delSp modSp mod ord modTransition modAnim modShow addCm delCm modCm">
        <pc:chgData name="Antonio" userId="d42371d61bd3278c" providerId="LiveId" clId="{65053BE9-787B-4515-813C-E9B30483B14C}" dt="2021-03-11T18:01:39.616" v="7940"/>
        <pc:sldMkLst>
          <pc:docMk/>
          <pc:sldMk cId="0" sldId="267"/>
        </pc:sldMkLst>
        <pc:spChg chg="add 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5053BE9-787B-4515-813C-E9B30483B14C}" dt="2021-03-08T19:39:17.870" v="4773" actId="20577"/>
          <ac:spMkLst>
            <pc:docMk/>
            <pc:sldMk cId="0" sldId="267"/>
            <ac:spMk id="160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7:09.490" v="3512" actId="478"/>
          <ac:spMkLst>
            <pc:docMk/>
            <pc:sldMk cId="0" sldId="267"/>
            <ac:spMk id="161" creationId="{00000000-0000-0000-0000-000000000000}"/>
          </ac:spMkLst>
        </pc:spChg>
        <pc:spChg chg="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162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6:52.228" v="3505" actId="478"/>
          <ac:spMkLst>
            <pc:docMk/>
            <pc:sldMk cId="0" sldId="267"/>
            <ac:spMk id="163" creationId="{00000000-0000-0000-0000-000000000000}"/>
          </ac:spMkLst>
        </pc:spChg>
      </pc:sldChg>
      <pc:sldChg chg="addSp delSp modSp mod ord modTransition delAnim modAnim modShow addCm modCm">
        <pc:chgData name="Antonio" userId="d42371d61bd3278c" providerId="LiveId" clId="{65053BE9-787B-4515-813C-E9B30483B14C}" dt="2021-03-11T18:30:21.409" v="8171"/>
        <pc:sldMkLst>
          <pc:docMk/>
          <pc:sldMk cId="0" sldId="268"/>
        </pc:sldMkLst>
        <pc:spChg chg="mod">
          <ac:chgData name="Antonio" userId="d42371d61bd3278c" providerId="LiveId" clId="{65053BE9-787B-4515-813C-E9B30483B14C}" dt="2021-03-08T20:02:50.625" v="5546" actId="1076"/>
          <ac:spMkLst>
            <pc:docMk/>
            <pc:sldMk cId="0" sldId="268"/>
            <ac:spMk id="169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10T19:13:36.350" v="6918" actId="478"/>
          <ac:graphicFrameMkLst>
            <pc:docMk/>
            <pc:sldMk cId="0" sldId="268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35.640" v="6917" actId="478"/>
          <ac:graphicFrameMkLst>
            <pc:docMk/>
            <pc:sldMk cId="0" sldId="268"/>
            <ac:graphicFrameMk id="6" creationId="{FCE2954D-1F5B-4098-9E40-C48508C51CBF}"/>
          </ac:graphicFrameMkLst>
        </pc:graphicFrameChg>
        <pc:graphicFrameChg chg="mod modGraphic">
          <ac:chgData name="Antonio" userId="d42371d61bd3278c" providerId="LiveId" clId="{65053BE9-787B-4515-813C-E9B30483B14C}" dt="2021-03-10T19:14:01.740" v="6924" actId="1076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2"/>
        </pc:sldMkLst>
      </pc:sldChg>
      <pc:sldChg chg="addSp delSp modSp mod ord modTransition delAnim modAnim addCm modCm">
        <pc:chgData name="Antonio" userId="d42371d61bd3278c" providerId="LiveId" clId="{65053BE9-787B-4515-813C-E9B30483B14C}" dt="2021-03-11T18:26:56.830" v="8163"/>
        <pc:sldMkLst>
          <pc:docMk/>
          <pc:sldMk cId="0" sldId="273"/>
        </pc:sldMkLst>
        <pc:spChg chg="add del mod">
          <ac:chgData name="Antonio" userId="d42371d61bd3278c" providerId="LiveId" clId="{65053BE9-787B-4515-813C-E9B30483B14C}" dt="2021-03-11T18:25:22.949" v="8132" actId="478"/>
          <ac:spMkLst>
            <pc:docMk/>
            <pc:sldMk cId="0" sldId="273"/>
            <ac:spMk id="3" creationId="{9D26E55C-E452-4F45-8F77-2D111784CF02}"/>
          </ac:spMkLst>
        </pc:spChg>
        <pc:spChg chg="add mod">
          <ac:chgData name="Antonio" userId="d42371d61bd3278c" providerId="LiveId" clId="{65053BE9-787B-4515-813C-E9B30483B14C}" dt="2021-03-05T04:18:11.162" v="1558" actId="1076"/>
          <ac:spMkLst>
            <pc:docMk/>
            <pc:sldMk cId="0" sldId="273"/>
            <ac:spMk id="4" creationId="{BF3358D1-EE60-46AA-8749-E0FBAEF3C65F}"/>
          </ac:spMkLst>
        </pc:spChg>
        <pc:spChg chg="add del mod">
          <ac:chgData name="Antonio" userId="d42371d61bd3278c" providerId="LiveId" clId="{65053BE9-787B-4515-813C-E9B30483B14C}" dt="2021-03-05T04:11:07.738" v="1271" actId="478"/>
          <ac:spMkLst>
            <pc:docMk/>
            <pc:sldMk cId="0" sldId="273"/>
            <ac:spMk id="6" creationId="{3563B639-26DA-45F3-8389-05C188262F49}"/>
          </ac:spMkLst>
        </pc:spChg>
        <pc:spChg chg="add del mod">
          <ac:chgData name="Antonio" userId="d42371d61bd3278c" providerId="LiveId" clId="{65053BE9-787B-4515-813C-E9B30483B14C}" dt="2021-03-05T04:11:06.309" v="1270" actId="478"/>
          <ac:spMkLst>
            <pc:docMk/>
            <pc:sldMk cId="0" sldId="273"/>
            <ac:spMk id="8" creationId="{26297D82-E142-4859-A587-F898D9B3E768}"/>
          </ac:spMkLst>
        </pc:spChg>
        <pc:spChg chg="add del">
          <ac:chgData name="Antonio" userId="d42371d61bd3278c" providerId="LiveId" clId="{65053BE9-787B-4515-813C-E9B30483B14C}" dt="2021-03-05T04:17:55.615" v="1556" actId="478"/>
          <ac:spMkLst>
            <pc:docMk/>
            <pc:sldMk cId="0" sldId="273"/>
            <ac:spMk id="9" creationId="{CF207BAC-6271-4960-9DDE-C4CE451D63EB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48" creationId="{F6BC4CF8-DFE6-4156-A6C1-55D4905DA575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49" creationId="{FC9FBB08-ECB0-4F49-8DA6-07DBDCBE83E4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0" creationId="{1A9A8AF9-8097-431C-9931-06D09B4019DE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1" creationId="{AC7B57D2-1A9D-4CE6-9420-96BF2C018DC0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3" creationId="{2B696553-838D-4878-B4A3-524E4A412499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4" creationId="{CD06B043-50B7-4683-B5E1-A5603D439738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5" creationId="{388F4D7B-95DA-4B53-8B8A-45721FA908D4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6" creationId="{A385A392-1DDD-4337-8817-C3B0E4636CF5}"/>
          </ac:spMkLst>
        </pc:spChg>
        <pc:spChg chg="add mod">
          <ac:chgData name="Antonio" userId="d42371d61bd3278c" providerId="LiveId" clId="{65053BE9-787B-4515-813C-E9B30483B14C}" dt="2021-03-11T18:22:58.294" v="8091" actId="1076"/>
          <ac:spMkLst>
            <pc:docMk/>
            <pc:sldMk cId="0" sldId="273"/>
            <ac:spMk id="57" creationId="{473C829C-A645-4F3B-B17A-B9D24A361C2E}"/>
          </ac:spMkLst>
        </pc:spChg>
        <pc:spChg chg="add del mod">
          <ac:chgData name="Antonio" userId="d42371d61bd3278c" providerId="LiveId" clId="{65053BE9-787B-4515-813C-E9B30483B14C}" dt="2021-03-11T18:18:39.520" v="7982" actId="478"/>
          <ac:spMkLst>
            <pc:docMk/>
            <pc:sldMk cId="0" sldId="273"/>
            <ac:spMk id="58" creationId="{47ED18D3-86DD-4C03-A65A-C35B46F3E3C7}"/>
          </ac:spMkLst>
        </pc:spChg>
        <pc:spChg chg="add mod">
          <ac:chgData name="Antonio" userId="d42371d61bd3278c" providerId="LiveId" clId="{65053BE9-787B-4515-813C-E9B30483B14C}" dt="2021-03-11T18:22:58.294" v="8091" actId="1076"/>
          <ac:spMkLst>
            <pc:docMk/>
            <pc:sldMk cId="0" sldId="273"/>
            <ac:spMk id="59" creationId="{EDA278FC-6819-4845-BED5-6C8516C5C8A4}"/>
          </ac:spMkLst>
        </pc:spChg>
        <pc:spChg chg="mod">
          <ac:chgData name="Antonio" userId="d42371d61bd3278c" providerId="LiveId" clId="{65053BE9-787B-4515-813C-E9B30483B14C}" dt="2021-03-11T18:21:47.122" v="8084" actId="207"/>
          <ac:spMkLst>
            <pc:docMk/>
            <pc:sldMk cId="0" sldId="273"/>
            <ac:spMk id="61" creationId="{1CDAD714-25CC-44F2-8A92-5514CD2F25B3}"/>
          </ac:spMkLst>
        </pc:spChg>
        <pc:spChg chg="mod">
          <ac:chgData name="Antonio" userId="d42371d61bd3278c" providerId="LiveId" clId="{65053BE9-787B-4515-813C-E9B30483B14C}" dt="2021-03-11T18:21:47.122" v="8084" actId="207"/>
          <ac:spMkLst>
            <pc:docMk/>
            <pc:sldMk cId="0" sldId="273"/>
            <ac:spMk id="62" creationId="{913AEF06-4AB1-4A99-A5A5-A92D2F37AE30}"/>
          </ac:spMkLst>
        </pc:spChg>
        <pc:spChg chg="add del mod">
          <ac:chgData name="Antonio" userId="d42371d61bd3278c" providerId="LiveId" clId="{65053BE9-787B-4515-813C-E9B30483B14C}" dt="2021-03-05T04:18:15.707" v="1561" actId="478"/>
          <ac:spMkLst>
            <pc:docMk/>
            <pc:sldMk cId="0" sldId="273"/>
            <ac:spMk id="63" creationId="{FB98B3D7-6169-49B8-BE1D-9F0CF41E78CF}"/>
          </ac:spMkLst>
        </pc:spChg>
        <pc:spChg chg="add del mod">
          <ac:chgData name="Antonio" userId="d42371d61bd3278c" providerId="LiveId" clId="{65053BE9-787B-4515-813C-E9B30483B14C}" dt="2021-03-05T04:06:47.861" v="1063" actId="478"/>
          <ac:spMkLst>
            <pc:docMk/>
            <pc:sldMk cId="0" sldId="273"/>
            <ac:spMk id="64" creationId="{7DFB28B8-69B4-4CFD-86AA-5D602CD16954}"/>
          </ac:spMkLst>
        </pc:spChg>
        <pc:spChg chg="add mod">
          <ac:chgData name="Antonio" userId="d42371d61bd3278c" providerId="LiveId" clId="{65053BE9-787B-4515-813C-E9B30483B14C}" dt="2021-03-11T17:43:22.999" v="7886" actId="14100"/>
          <ac:spMkLst>
            <pc:docMk/>
            <pc:sldMk cId="0" sldId="273"/>
            <ac:spMk id="65" creationId="{0FFA6FC7-EB75-4D24-906C-DA0AC189C359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6" creationId="{89410C42-D651-4345-9EC6-34F8352DC9E5}"/>
          </ac:spMkLst>
        </pc:spChg>
        <pc:spChg chg="add mod">
          <ac:chgData name="Antonio" userId="d42371d61bd3278c" providerId="LiveId" clId="{65053BE9-787B-4515-813C-E9B30483B14C}" dt="2021-03-11T18:25:37.747" v="8135" actId="1076"/>
          <ac:spMkLst>
            <pc:docMk/>
            <pc:sldMk cId="0" sldId="273"/>
            <ac:spMk id="66" creationId="{F1FE8E57-CA57-4C6F-A51F-CB0FF40F8042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7" creationId="{4534DCF7-0E88-4113-94CA-AFD66A3FAB9D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68" creationId="{1626F7FC-6F3F-4D78-BE15-74D3E5BD5F48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69" creationId="{63515695-B923-4977-8491-C62CDC49D70B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0" creationId="{D8B24B39-D23C-4ED0-9E1B-053B46AA6AE8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1" creationId="{9DFCB2CD-0064-44A8-8D29-E473C07055EA}"/>
          </ac:spMkLst>
        </pc:spChg>
        <pc:spChg chg="add mod">
          <ac:chgData name="Antonio" userId="d42371d61bd3278c" providerId="LiveId" clId="{65053BE9-787B-4515-813C-E9B30483B14C}" dt="2021-03-11T17:43:20.248" v="7884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4" creationId="{D9E3A8E9-BCDE-40CE-AE39-01063819E569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5" creationId="{8C5A584D-37EB-4091-8BB0-407EB371FD7B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6" creationId="{E41AE14A-6A47-46BF-99E1-CBD6D896FC90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7" creationId="{1065DE95-F0AC-4980-8E97-1111654919B0}"/>
          </ac:spMkLst>
        </pc:spChg>
        <pc:spChg chg="mod">
          <ac:chgData name="Antonio" userId="d42371d61bd3278c" providerId="LiveId" clId="{65053BE9-787B-4515-813C-E9B30483B14C}" dt="2021-03-11T17:42:09.778" v="7880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ntonio" userId="d42371d61bd3278c" providerId="LiveId" clId="{65053BE9-787B-4515-813C-E9B30483B14C}" dt="2021-03-11T18:25:29.612" v="8133" actId="1076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ntonio" userId="d42371d61bd3278c" providerId="LiveId" clId="{65053BE9-787B-4515-813C-E9B30483B14C}" dt="2021-03-11T17:43:20.248" v="7884" actId="1076"/>
          <ac:spMkLst>
            <pc:docMk/>
            <pc:sldMk cId="0" sldId="273"/>
            <ac:spMk id="228" creationId="{00000000-0000-0000-0000-000000000000}"/>
          </ac:spMkLst>
        </pc:spChg>
        <pc:spChg chg="del mod">
          <ac:chgData name="Antonio" userId="d42371d61bd3278c" providerId="LiveId" clId="{65053BE9-787B-4515-813C-E9B30483B14C}" dt="2021-03-11T18:25:20.732" v="8131" actId="21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37.502" v="1553" actId="1076"/>
          <ac:spMkLst>
            <pc:docMk/>
            <pc:sldMk cId="0" sldId="273"/>
            <ac:spMk id="280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1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2" creationId="{00000000-0000-0000-0000-000000000000}"/>
          </ac:spMkLst>
        </pc:spChg>
        <pc:spChg chg="mod">
          <ac:chgData name="Antonio" userId="d42371d61bd3278c" providerId="LiveId" clId="{65053BE9-787B-4515-813C-E9B30483B14C}" dt="2021-03-11T18:24:28.669" v="8130" actId="20577"/>
          <ac:spMkLst>
            <pc:docMk/>
            <pc:sldMk cId="0" sldId="273"/>
            <ac:spMk id="283" creationId="{00000000-0000-0000-0000-000000000000}"/>
          </ac:spMkLst>
        </pc:s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47" creationId="{A2B47B1F-7C12-46B0-AEC2-6FF62AF4927E}"/>
          </ac:grpSpMkLst>
        </pc:gr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52" creationId="{616210CC-24ED-4077-A428-2398DECEDEFC}"/>
          </ac:grpSpMkLst>
        </pc:gr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60" creationId="{F2C1C7EF-C7DA-4B5A-A064-2D8641377336}"/>
          </ac:grpSpMkLst>
        </pc:grpChg>
        <pc:grpChg chg="add mod">
          <ac:chgData name="Antonio" userId="d42371d61bd3278c" providerId="LiveId" clId="{65053BE9-787B-4515-813C-E9B30483B14C}" dt="2021-03-11T18:25:37.747" v="8135" actId="1076"/>
          <ac:grpSpMkLst>
            <pc:docMk/>
            <pc:sldMk cId="0" sldId="273"/>
            <ac:grpSpMk id="67" creationId="{86F6F94E-6501-4AA4-A752-BCB5B9B8AF1C}"/>
          </ac:grpSpMkLst>
        </pc:grpChg>
        <pc:grpChg chg="add mod">
          <ac:chgData name="Antonio" userId="d42371d61bd3278c" providerId="LiveId" clId="{65053BE9-787B-4515-813C-E9B30483B14C}" dt="2021-03-11T18:25:37.747" v="8135" actId="1076"/>
          <ac:grpSpMkLst>
            <pc:docMk/>
            <pc:sldMk cId="0" sldId="273"/>
            <ac:grpSpMk id="72" creationId="{299E63B1-4024-464C-ACC4-8B0237DAD67B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5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240" creationId="{00000000-0000-0000-0000-000000000000}"/>
          </ac:grpSpMkLst>
        </pc:grpChg>
        <pc:grpChg chg="mod">
          <ac:chgData name="Antonio" userId="d42371d61bd3278c" providerId="LiveId" clId="{65053BE9-787B-4515-813C-E9B30483B14C}" dt="2021-03-11T17:43:20.248" v="7884" actId="1076"/>
          <ac:grpSpMkLst>
            <pc:docMk/>
            <pc:sldMk cId="0" sldId="273"/>
            <ac:grpSpMk id="245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5:20.732" v="8131" actId="21"/>
          <ac:grpSpMkLst>
            <pc:docMk/>
            <pc:sldMk cId="0" sldId="273"/>
            <ac:grpSpMk id="250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5:29.612" v="8133" actId="1076"/>
          <ac:grpSpMkLst>
            <pc:docMk/>
            <pc:sldMk cId="0" sldId="273"/>
            <ac:grpSpMk id="255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5:29.612" v="8133" actId="1076"/>
          <ac:grpSpMkLst>
            <pc:docMk/>
            <pc:sldMk cId="0" sldId="273"/>
            <ac:grpSpMk id="26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63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1:30.185" v="8080" actId="478"/>
          <ac:grpSpMkLst>
            <pc:docMk/>
            <pc:sldMk cId="0" sldId="273"/>
            <ac:grpSpMk id="267" creationId="{00000000-0000-0000-0000-000000000000}"/>
          </ac:grpSpMkLst>
        </pc:grpChg>
        <pc:grpChg chg="mod">
          <ac:chgData name="Antonio" userId="d42371d61bd3278c" providerId="LiveId" clId="{65053BE9-787B-4515-813C-E9B30483B14C}" dt="2021-03-11T17:43:20.248" v="7884" actId="1076"/>
          <ac:grpSpMkLst>
            <pc:docMk/>
            <pc:sldMk cId="0" sldId="273"/>
            <ac:grpSpMk id="272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5:20.732" v="8131" actId="21"/>
          <ac:grpSpMkLst>
            <pc:docMk/>
            <pc:sldMk cId="0" sldId="273"/>
            <ac:grpSpMk id="275" creationId="{00000000-0000-0000-0000-000000000000}"/>
          </ac:grpSpMkLst>
        </pc:grpChg>
        <pc:cxnChg chg="add del">
          <ac:chgData name="Antonio" userId="d42371d61bd3278c" providerId="LiveId" clId="{65053BE9-787B-4515-813C-E9B30483B14C}" dt="2021-03-05T04:06:19.458" v="1053" actId="478"/>
          <ac:cxnSpMkLst>
            <pc:docMk/>
            <pc:sldMk cId="0" sldId="273"/>
            <ac:cxnSpMk id="3" creationId="{0E2A96AF-0441-488C-87A1-D0180EB2DAB5}"/>
          </ac:cxnSpMkLst>
        </pc:cxnChg>
      </pc:sldChg>
      <pc:sldChg chg="modSp del mod ord">
        <pc:chgData name="Antonio" userId="d42371d61bd3278c" providerId="LiveId" clId="{65053BE9-787B-4515-813C-E9B30483B14C}" dt="2021-03-05T04:05:04.210" v="1049" actId="47"/>
        <pc:sldMkLst>
          <pc:docMk/>
          <pc:sldMk cId="0" sldId="274"/>
        </pc:sldMkLst>
        <pc:spChg chg="mod">
          <ac:chgData name="Antonio" userId="d42371d61bd3278c" providerId="LiveId" clId="{65053BE9-787B-4515-813C-E9B30483B14C}" dt="2021-03-05T04:02:44.139" v="1035" actId="20577"/>
          <ac:spMkLst>
            <pc:docMk/>
            <pc:sldMk cId="0" sldId="274"/>
            <ac:spMk id="288" creationId="{00000000-0000-0000-0000-000000000000}"/>
          </ac:spMkLst>
        </pc:spChg>
        <pc:spChg chg="mod">
          <ac:chgData name="Antonio" userId="d42371d61bd3278c" providerId="LiveId" clId="{65053BE9-787B-4515-813C-E9B30483B14C}" dt="2021-03-05T04:02:54.976" v="1043" actId="20577"/>
          <ac:spMkLst>
            <pc:docMk/>
            <pc:sldMk cId="0" sldId="274"/>
            <ac:spMk id="295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3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6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7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6"/>
        </pc:sldMkLst>
      </pc:sldChg>
      <pc:sldChg chg="addSp delSp modSp mod ord modTransition modAnim modShow addCm modCm">
        <pc:chgData name="Antonio" userId="d42371d61bd3278c" providerId="LiveId" clId="{65053BE9-787B-4515-813C-E9B30483B14C}" dt="2021-03-11T18:46:33.848" v="8183"/>
        <pc:sldMkLst>
          <pc:docMk/>
          <pc:sldMk cId="0" sldId="277"/>
        </pc:sldMkLst>
        <pc:spChg chg="add del mod">
          <ac:chgData name="Antonio" userId="d42371d61bd3278c" providerId="LiveId" clId="{65053BE9-787B-4515-813C-E9B30483B14C}" dt="2021-03-08T21:09:36.615" v="6779" actId="478"/>
          <ac:spMkLst>
            <pc:docMk/>
            <pc:sldMk cId="0" sldId="277"/>
            <ac:spMk id="3" creationId="{BEA2D0B6-DA95-4060-AD29-73BE404EC136}"/>
          </ac:spMkLst>
        </pc:spChg>
        <pc:spChg chg="add del mod">
          <ac:chgData name="Antonio" userId="d42371d61bd3278c" providerId="LiveId" clId="{65053BE9-787B-4515-813C-E9B30483B14C}" dt="2021-03-08T21:13:58.761" v="6790" actId="478"/>
          <ac:spMkLst>
            <pc:docMk/>
            <pc:sldMk cId="0" sldId="277"/>
            <ac:spMk id="4" creationId="{BE5C908B-FA2C-46E6-944F-A0328377E02D}"/>
          </ac:spMkLst>
        </pc:spChg>
        <pc:spChg chg="mod">
          <ac:chgData name="Antonio" userId="d42371d61bd3278c" providerId="LiveId" clId="{65053BE9-787B-4515-813C-E9B30483B14C}" dt="2021-03-08T16:52:27.429" v="4708" actId="20577"/>
          <ac:spMkLst>
            <pc:docMk/>
            <pc:sldMk cId="0" sldId="277"/>
            <ac:spMk id="352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08T21:08:56.677" v="6775" actId="478"/>
          <ac:graphicFrameMkLst>
            <pc:docMk/>
            <pc:sldMk cId="0" sldId="277"/>
            <ac:graphicFrameMk id="2" creationId="{03EAFBFE-AD15-47D7-8752-72B8A385B3B5}"/>
          </ac:graphicFrameMkLst>
        </pc:graphicFrameChg>
        <pc:picChg chg="add del">
          <ac:chgData name="Antonio" userId="d42371d61bd3278c" providerId="LiveId" clId="{65053BE9-787B-4515-813C-E9B30483B14C}" dt="2021-03-08T16:50:47.411" v="4572" actId="22"/>
          <ac:picMkLst>
            <pc:docMk/>
            <pc:sldMk cId="0" sldId="277"/>
            <ac:picMk id="3" creationId="{EDDA9D95-3702-49FA-BB46-0F6D3F8EE311}"/>
          </ac:picMkLst>
        </pc:picChg>
        <pc:picChg chg="add del mod">
          <ac:chgData name="Antonio" userId="d42371d61bd3278c" providerId="LiveId" clId="{65053BE9-787B-4515-813C-E9B30483B14C}" dt="2021-03-11T18:46:33.848" v="8183"/>
          <ac:picMkLst>
            <pc:docMk/>
            <pc:sldMk cId="0" sldId="277"/>
            <ac:picMk id="367" creationId="{00000000-0000-0000-0000-000000000000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3"/>
        </pc:sldMkLst>
      </pc:sldChg>
      <pc:sldChg chg="del ord">
        <pc:chgData name="Antonio" userId="d42371d61bd3278c" providerId="LiveId" clId="{65053BE9-787B-4515-813C-E9B30483B14C}" dt="2021-03-05T04:05:00.460" v="1048" actId="47"/>
        <pc:sldMkLst>
          <pc:docMk/>
          <pc:sldMk cId="0" sldId="284"/>
        </pc:sldMkLst>
      </pc:sldChg>
      <pc:sldChg chg="addSp delSp modSp mod ord modTransition setBg modAnim modShow addCm modCm">
        <pc:chgData name="Antonio" userId="d42371d61bd3278c" providerId="LiveId" clId="{65053BE9-787B-4515-813C-E9B30483B14C}" dt="2021-03-11T18:02:27.645" v="7952"/>
        <pc:sldMkLst>
          <pc:docMk/>
          <pc:sldMk cId="0" sldId="285"/>
        </pc:sldMkLst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7" creationId="{F485D725-CD79-4725-B947-FE7349AB0B0A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8" creationId="{3B82C257-7C9E-4870-B314-9A32D0BC1889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9" creationId="{D185DF45-3414-428D-B912-4C6FA9FAD588}"/>
          </ac:spMkLst>
        </pc:spChg>
        <pc:spChg chg="add mod">
          <ac:chgData name="Antonio" userId="d42371d61bd3278c" providerId="LiveId" clId="{65053BE9-787B-4515-813C-E9B30483B14C}" dt="2021-03-05T16:07:11.926" v="2908" actId="207"/>
          <ac:spMkLst>
            <pc:docMk/>
            <pc:sldMk cId="0" sldId="285"/>
            <ac:spMk id="20" creationId="{054A540B-A6CB-4101-ACDE-377BEED592E9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2" creationId="{89F99798-AB28-430E-99AC-DB80B30CE702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3" creationId="{C4DB7F07-99D6-4E58-88BB-731186193A9A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4" creationId="{662E5B0B-E91A-4427-BFB8-1805A2B89054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6" creationId="{50D34F9B-BADB-4537-9518-527D140556E0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7" creationId="{F6ED9462-6FAA-4E3B-90CF-17EEEC0C9323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8" creationId="{EC802376-1843-4948-99D8-AB18E6F6AD8C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9" creationId="{2321502A-2F70-4440-B941-6B241D418551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30" creationId="{4CFBFF19-ABA3-42BC-AB90-1FD3BB6671CF}"/>
          </ac:spMkLst>
        </pc:spChg>
        <pc:spChg chg="mod">
          <ac:chgData name="Antonio" userId="d42371d61bd3278c" providerId="LiveId" clId="{65053BE9-787B-4515-813C-E9B30483B14C}" dt="2021-03-05T15:58:43.616" v="2620" actId="20577"/>
          <ac:spMkLst>
            <pc:docMk/>
            <pc:sldMk cId="0" sldId="285"/>
            <ac:spMk id="485" creationId="{00000000-0000-0000-0000-000000000000}"/>
          </ac:spMkLst>
        </pc:spChg>
        <pc:spChg chg="mod">
          <ac:chgData name="Antonio" userId="d42371d61bd3278c" providerId="LiveId" clId="{65053BE9-787B-4515-813C-E9B30483B14C}" dt="2021-03-05T15:58:24.372" v="2568" actId="790"/>
          <ac:spMkLst>
            <pc:docMk/>
            <pc:sldMk cId="0" sldId="285"/>
            <ac:spMk id="487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4.005" v="4396" actId="1076"/>
          <ac:spMkLst>
            <pc:docMk/>
            <pc:sldMk cId="0" sldId="285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5:34.804" v="2882" actId="1076"/>
          <ac:spMkLst>
            <pc:docMk/>
            <pc:sldMk cId="0" sldId="285"/>
            <ac:spMk id="489" creationId="{00000000-0000-0000-0000-000000000000}"/>
          </ac:spMkLst>
        </pc:spChg>
        <pc:spChg chg="mod">
          <ac:chgData name="Antonio" userId="d42371d61bd3278c" providerId="LiveId" clId="{65053BE9-787B-4515-813C-E9B30483B14C}" dt="2021-03-05T15:57:51.035" v="2536" actId="20577"/>
          <ac:spMkLst>
            <pc:docMk/>
            <pc:sldMk cId="0" sldId="285"/>
            <ac:spMk id="490" creationId="{00000000-0000-0000-0000-000000000000}"/>
          </ac:spMkLst>
        </pc:spChg>
        <pc:spChg chg="mod">
          <ac:chgData name="Antonio" userId="d42371d61bd3278c" providerId="LiveId" clId="{65053BE9-787B-4515-813C-E9B30483B14C}" dt="2021-03-05T15:59:51.709" v="2639" actId="1076"/>
          <ac:spMkLst>
            <pc:docMk/>
            <pc:sldMk cId="0" sldId="285"/>
            <ac:spMk id="491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7.391" v="4398" actId="1076"/>
          <ac:spMkLst>
            <pc:docMk/>
            <pc:sldMk cId="0" sldId="285"/>
            <ac:spMk id="492" creationId="{00000000-0000-0000-0000-000000000000}"/>
          </ac:spMkLst>
        </pc:spChg>
        <pc:spChg chg="mod">
          <ac:chgData name="Antonio" userId="d42371d61bd3278c" providerId="LiveId" clId="{65053BE9-787B-4515-813C-E9B30483B14C}" dt="2021-03-05T16:03:46.266" v="2854" actId="1076"/>
          <ac:spMkLst>
            <pc:docMk/>
            <pc:sldMk cId="0" sldId="285"/>
            <ac:spMk id="494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1.131" v="2626" actId="478"/>
          <ac:spMkLst>
            <pc:docMk/>
            <pc:sldMk cId="0" sldId="285"/>
            <ac:spMk id="495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2.610" v="2627" actId="478"/>
          <ac:spMkLst>
            <pc:docMk/>
            <pc:sldMk cId="0" sldId="285"/>
            <ac:spMk id="496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5.467" v="2629" actId="478"/>
          <ac:spMkLst>
            <pc:docMk/>
            <pc:sldMk cId="0" sldId="285"/>
            <ac:spMk id="497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4.132" v="2628" actId="478"/>
          <ac:spMkLst>
            <pc:docMk/>
            <pc:sldMk cId="0" sldId="285"/>
            <ac:spMk id="498" creationId="{00000000-0000-0000-0000-000000000000}"/>
          </ac:spMkLst>
        </pc:spChg>
        <pc:grpChg chg="add mod">
          <ac:chgData name="Antonio" userId="d42371d61bd3278c" providerId="LiveId" clId="{65053BE9-787B-4515-813C-E9B30483B14C}" dt="2021-03-08T16:28:14.005" v="4396" actId="1076"/>
          <ac:grpSpMkLst>
            <pc:docMk/>
            <pc:sldMk cId="0" sldId="285"/>
            <ac:grpSpMk id="16" creationId="{4609C39E-36D3-4795-8F78-FB1AFB283B11}"/>
          </ac:grpSpMkLst>
        </pc:grpChg>
        <pc:grpChg chg="add mod">
          <ac:chgData name="Antonio" userId="d42371d61bd3278c" providerId="LiveId" clId="{65053BE9-787B-4515-813C-E9B30483B14C}" dt="2021-03-05T16:04:50.626" v="2879" actId="1035"/>
          <ac:grpSpMkLst>
            <pc:docMk/>
            <pc:sldMk cId="0" sldId="285"/>
            <ac:grpSpMk id="21" creationId="{5D572E81-3BD0-4566-AFA7-FD4ED11EF26E}"/>
          </ac:grpSpMkLst>
        </pc:grpChg>
        <pc:grpChg chg="add mod">
          <ac:chgData name="Antonio" userId="d42371d61bd3278c" providerId="LiveId" clId="{65053BE9-787B-4515-813C-E9B30483B14C}" dt="2021-03-05T16:07:19.713" v="2909" actId="1076"/>
          <ac:grpSpMkLst>
            <pc:docMk/>
            <pc:sldMk cId="0" sldId="285"/>
            <ac:grpSpMk id="25" creationId="{499F063A-98E7-4650-91CB-41ECCF18762A}"/>
          </ac:grpSpMkLst>
        </pc:grpChg>
      </pc:sldChg>
      <pc:sldChg chg="modSp mod modShow">
        <pc:chgData name="Antonio" userId="d42371d61bd3278c" providerId="LiveId" clId="{65053BE9-787B-4515-813C-E9B30483B14C}" dt="2021-03-08T19:56:01.691" v="5191" actId="1076"/>
        <pc:sldMkLst>
          <pc:docMk/>
          <pc:sldMk cId="0" sldId="286"/>
        </pc:sldMkLst>
        <pc:spChg chg="mod">
          <ac:chgData name="Antonio" userId="d42371d61bd3278c" providerId="LiveId" clId="{65053BE9-787B-4515-813C-E9B30483B14C}" dt="2021-03-08T19:56:01.691" v="5191" actId="1076"/>
          <ac:spMkLst>
            <pc:docMk/>
            <pc:sldMk cId="0" sldId="286"/>
            <ac:spMk id="512" creationId="{00000000-0000-0000-0000-000000000000}"/>
          </ac:spMkLst>
        </pc:spChg>
      </pc:sldChg>
      <pc:sldChg chg="modSp mod ord modShow">
        <pc:chgData name="Antonio" userId="d42371d61bd3278c" providerId="LiveId" clId="{65053BE9-787B-4515-813C-E9B30483B14C}" dt="2021-03-08T19:56:36.812" v="5205" actId="20578"/>
        <pc:sldMkLst>
          <pc:docMk/>
          <pc:sldMk cId="0" sldId="287"/>
        </pc:sldMkLst>
        <pc:spChg chg="mod">
          <ac:chgData name="Antonio" userId="d42371d61bd3278c" providerId="LiveId" clId="{65053BE9-787B-4515-813C-E9B30483B14C}" dt="2021-03-08T19:56:36.567" v="5204" actId="20577"/>
          <ac:spMkLst>
            <pc:docMk/>
            <pc:sldMk cId="0" sldId="287"/>
            <ac:spMk id="543" creationId="{00000000-0000-0000-0000-000000000000}"/>
          </ac:spMkLst>
        </pc:spChg>
      </pc:sldChg>
      <pc:sldChg chg="modTransition modAnim addCm modCm">
        <pc:chgData name="Antonio" userId="d42371d61bd3278c" providerId="LiveId" clId="{65053BE9-787B-4515-813C-E9B30483B14C}" dt="2021-03-11T18:01:16.787" v="7934"/>
        <pc:sldMkLst>
          <pc:docMk/>
          <pc:sldMk cId="0" sldId="288"/>
        </pc:sldMkLst>
      </pc:sldChg>
      <pc:sldChg chg="addSp delSp modSp add del mod ord modShow">
        <pc:chgData name="Antonio" userId="d42371d61bd3278c" providerId="LiveId" clId="{65053BE9-787B-4515-813C-E9B30483B14C}" dt="2021-03-05T16:03:40.274" v="2851" actId="47"/>
        <pc:sldMkLst>
          <pc:docMk/>
          <pc:sldMk cId="0" sldId="289"/>
        </pc:sldMkLst>
        <pc:spChg chg="mod">
          <ac:chgData name="Antonio" userId="d42371d61bd3278c" providerId="LiveId" clId="{65053BE9-787B-4515-813C-E9B30483B14C}" dt="2021-03-05T15:41:31.473" v="1799" actId="20577"/>
          <ac:spMkLst>
            <pc:docMk/>
            <pc:sldMk cId="0" sldId="289"/>
            <ac:spMk id="583" creationId="{00000000-0000-0000-0000-000000000000}"/>
          </ac:spMkLst>
        </pc:spChg>
        <pc:spChg chg="mod">
          <ac:chgData name="Antonio" userId="d42371d61bd3278c" providerId="LiveId" clId="{65053BE9-787B-4515-813C-E9B30483B14C}" dt="2021-03-05T15:42:30.326" v="1916" actId="20577"/>
          <ac:spMkLst>
            <pc:docMk/>
            <pc:sldMk cId="0" sldId="289"/>
            <ac:spMk id="658" creationId="{00000000-0000-0000-0000-000000000000}"/>
          </ac:spMkLst>
        </pc:spChg>
        <pc:spChg chg="mod">
          <ac:chgData name="Antonio" userId="d42371d61bd3278c" providerId="LiveId" clId="{65053BE9-787B-4515-813C-E9B30483B14C}" dt="2021-03-05T15:42:26.201" v="1907" actId="20577"/>
          <ac:spMkLst>
            <pc:docMk/>
            <pc:sldMk cId="0" sldId="289"/>
            <ac:spMk id="659" creationId="{00000000-0000-0000-0000-000000000000}"/>
          </ac:spMkLst>
        </pc:spChg>
        <pc:spChg chg="mod">
          <ac:chgData name="Antonio" userId="d42371d61bd3278c" providerId="LiveId" clId="{65053BE9-787B-4515-813C-E9B30483B14C}" dt="2021-03-05T15:42:12.383" v="1875" actId="20577"/>
          <ac:spMkLst>
            <pc:docMk/>
            <pc:sldMk cId="0" sldId="289"/>
            <ac:spMk id="660" creationId="{00000000-0000-0000-0000-000000000000}"/>
          </ac:spMkLst>
        </pc:spChg>
        <pc:spChg chg="mod">
          <ac:chgData name="Antonio" userId="d42371d61bd3278c" providerId="LiveId" clId="{65053BE9-787B-4515-813C-E9B30483B14C}" dt="2021-03-05T15:42:01.797" v="1844" actId="20577"/>
          <ac:spMkLst>
            <pc:docMk/>
            <pc:sldMk cId="0" sldId="289"/>
            <ac:spMk id="661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578" v="1921" actId="478"/>
          <ac:spMkLst>
            <pc:docMk/>
            <pc:sldMk cId="0" sldId="289"/>
            <ac:spMk id="662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2.727" v="1917" actId="478"/>
          <ac:spMkLst>
            <pc:docMk/>
            <pc:sldMk cId="0" sldId="289"/>
            <ac:spMk id="663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8.057" v="1924" actId="478"/>
          <ac:spMkLst>
            <pc:docMk/>
            <pc:sldMk cId="0" sldId="289"/>
            <ac:spMk id="664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7.283" v="1923" actId="478"/>
          <ac:spMkLst>
            <pc:docMk/>
            <pc:sldMk cId="0" sldId="289"/>
            <ac:spMk id="665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6.141" v="1922" actId="478"/>
          <ac:spMkLst>
            <pc:docMk/>
            <pc:sldMk cId="0" sldId="289"/>
            <ac:spMk id="666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080" v="1920" actId="478"/>
          <ac:spMkLst>
            <pc:docMk/>
            <pc:sldMk cId="0" sldId="289"/>
            <ac:spMk id="667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42:34.382" v="1919" actId="478"/>
          <ac:spMkLst>
            <pc:docMk/>
            <pc:sldMk cId="0" sldId="289"/>
            <ac:spMk id="668" creationId="{00000000-0000-0000-0000-000000000000}"/>
          </ac:spMkLst>
        </pc:spChg>
        <pc:grpChg chg="del mod">
          <ac:chgData name="Antonio" userId="d42371d61bd3278c" providerId="LiveId" clId="{65053BE9-787B-4515-813C-E9B30483B14C}" dt="2021-03-05T15:51:12.636" v="1983" actId="478"/>
          <ac:grpSpMkLst>
            <pc:docMk/>
            <pc:sldMk cId="0" sldId="289"/>
            <ac:grpSpMk id="633" creationId="{00000000-0000-0000-0000-000000000000}"/>
          </ac:grpSpMkLst>
        </pc:grpChg>
        <pc:picChg chg="add del mod">
          <ac:chgData name="Antonio" userId="d42371d61bd3278c" providerId="LiveId" clId="{65053BE9-787B-4515-813C-E9B30483B14C}" dt="2021-03-05T15:44:03.132" v="1946" actId="478"/>
          <ac:picMkLst>
            <pc:docMk/>
            <pc:sldMk cId="0" sldId="289"/>
            <ac:picMk id="3074" creationId="{863C8C90-4BDB-4893-8570-4198C226CF6F}"/>
          </ac:picMkLst>
        </pc:picChg>
        <pc:picChg chg="add del mod">
          <ac:chgData name="Antonio" userId="d42371d61bd3278c" providerId="LiveId" clId="{65053BE9-787B-4515-813C-E9B30483B14C}" dt="2021-03-05T15:43:42.535" v="1940" actId="478"/>
          <ac:picMkLst>
            <pc:docMk/>
            <pc:sldMk cId="0" sldId="289"/>
            <ac:picMk id="3076" creationId="{B2212879-49AA-462B-8126-5F4CAE1BBFA0}"/>
          </ac:picMkLst>
        </pc:picChg>
        <pc:picChg chg="add del mod">
          <ac:chgData name="Antonio" userId="d42371d61bd3278c" providerId="LiveId" clId="{65053BE9-787B-4515-813C-E9B30483B14C}" dt="2021-03-05T15:48:37.113" v="1960" actId="478"/>
          <ac:picMkLst>
            <pc:docMk/>
            <pc:sldMk cId="0" sldId="289"/>
            <ac:picMk id="3078" creationId="{7AFE0D7D-BE9B-459B-9528-0CB884D46A63}"/>
          </ac:picMkLst>
        </pc:picChg>
        <pc:picChg chg="add del mod">
          <ac:chgData name="Antonio" userId="d42371d61bd3278c" providerId="LiveId" clId="{65053BE9-787B-4515-813C-E9B30483B14C}" dt="2021-03-05T15:53:06.540" v="1988" actId="478"/>
          <ac:picMkLst>
            <pc:docMk/>
            <pc:sldMk cId="0" sldId="289"/>
            <ac:picMk id="3080" creationId="{BC1B5989-9602-48BD-8F22-1CEBB9334558}"/>
          </ac:picMkLst>
        </pc:picChg>
        <pc:picChg chg="add mod">
          <ac:chgData name="Antonio" userId="d42371d61bd3278c" providerId="LiveId" clId="{65053BE9-787B-4515-813C-E9B30483B14C}" dt="2021-03-05T15:48:49.711" v="1965" actId="1076"/>
          <ac:picMkLst>
            <pc:docMk/>
            <pc:sldMk cId="0" sldId="289"/>
            <ac:picMk id="3082" creationId="{FFAB34C1-56E9-4805-8E45-A91403A5A07E}"/>
          </ac:picMkLst>
        </pc:picChg>
        <pc:picChg chg="add mod">
          <ac:chgData name="Antonio" userId="d42371d61bd3278c" providerId="LiveId" clId="{65053BE9-787B-4515-813C-E9B30483B14C}" dt="2021-03-05T15:50:17.743" v="1974" actId="1076"/>
          <ac:picMkLst>
            <pc:docMk/>
            <pc:sldMk cId="0" sldId="289"/>
            <ac:picMk id="3084" creationId="{9D8F1EEC-2F63-4D52-8C3F-9106733D8B03}"/>
          </ac:picMkLst>
        </pc:picChg>
        <pc:picChg chg="add del mod">
          <ac:chgData name="Antonio" userId="d42371d61bd3278c" providerId="LiveId" clId="{65053BE9-787B-4515-813C-E9B30483B14C}" dt="2021-03-05T15:51:42.572" v="1987" actId="478"/>
          <ac:picMkLst>
            <pc:docMk/>
            <pc:sldMk cId="0" sldId="289"/>
            <ac:picMk id="3086" creationId="{5A9B2D47-6CA2-44D0-92DF-977C7D6A8606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4"/>
        </pc:sldMkLst>
      </pc:sldChg>
      <pc:sldChg chg="delSp add del mod delAnim modAnim">
        <pc:chgData name="Antonio" userId="d42371d61bd3278c" providerId="LiveId" clId="{65053BE9-787B-4515-813C-E9B30483B14C}" dt="2021-03-05T03:33:33.725" v="346" actId="47"/>
        <pc:sldMkLst>
          <pc:docMk/>
          <pc:sldMk cId="2348791572" sldId="295"/>
        </pc:sldMkLst>
        <pc:picChg chg="del">
          <ac:chgData name="Antonio" userId="d42371d61bd3278c" providerId="LiveId" clId="{65053BE9-787B-4515-813C-E9B30483B14C}" dt="2021-03-05T03:33:15.420" v="344" actId="478"/>
          <ac:picMkLst>
            <pc:docMk/>
            <pc:sldMk cId="2348791572" sldId="295"/>
            <ac:picMk id="8" creationId="{3FDF4080-F7E5-40A5-ADA4-D9DD2B10CB21}"/>
          </ac:picMkLst>
        </pc:picChg>
      </pc:sldChg>
      <pc:sldChg chg="addSp delSp modSp add del mod modTransition modAnim modShow">
        <pc:chgData name="Antonio" userId="d42371d61bd3278c" providerId="LiveId" clId="{65053BE9-787B-4515-813C-E9B30483B14C}" dt="2021-03-08T16:06:16.393" v="3904" actId="2696"/>
        <pc:sldMkLst>
          <pc:docMk/>
          <pc:sldMk cId="3860885383" sldId="296"/>
        </pc:sldMkLst>
        <pc:spChg chg="mod">
          <ac:chgData name="Antonio" userId="d42371d61bd3278c" providerId="LiveId" clId="{65053BE9-787B-4515-813C-E9B30483B14C}" dt="2021-03-05T16:40:23.632" v="3095" actId="1076"/>
          <ac:spMkLst>
            <pc:docMk/>
            <pc:sldMk cId="3860885383" sldId="296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05T03:35:40.840" v="356" actId="478"/>
          <ac:picMkLst>
            <pc:docMk/>
            <pc:sldMk cId="3860885383" sldId="296"/>
            <ac:picMk id="8" creationId="{3FDF4080-F7E5-40A5-ADA4-D9DD2B10CB21}"/>
          </ac:picMkLst>
        </pc:picChg>
        <pc:picChg chg="add mod">
          <ac:chgData name="Antonio" userId="d42371d61bd3278c" providerId="LiveId" clId="{65053BE9-787B-4515-813C-E9B30483B14C}" dt="2021-03-05T03:37:08.226" v="361" actId="1076"/>
          <ac:picMkLst>
            <pc:docMk/>
            <pc:sldMk cId="3860885383" sldId="296"/>
            <ac:picMk id="3074" creationId="{8127E8C9-79F1-44C2-8475-907C37D50ECE}"/>
          </ac:picMkLst>
        </pc:picChg>
      </pc:sldChg>
      <pc:sldChg chg="addSp delSp modSp add mod ord modTransition setBg modAnim addCm modCm">
        <pc:chgData name="Antonio" userId="d42371d61bd3278c" providerId="LiveId" clId="{65053BE9-787B-4515-813C-E9B30483B14C}" dt="2021-03-11T18:15:19.777" v="7974"/>
        <pc:sldMkLst>
          <pc:docMk/>
          <pc:sldMk cId="2878630380" sldId="297"/>
        </pc:sldMkLst>
        <pc:spChg chg="mod">
          <ac:chgData name="Antonio" userId="d42371d61bd3278c" providerId="LiveId" clId="{65053BE9-787B-4515-813C-E9B30483B14C}" dt="2021-03-05T04:02:05.284" v="989" actId="1076"/>
          <ac:spMkLst>
            <pc:docMk/>
            <pc:sldMk cId="2878630380" sldId="297"/>
            <ac:spMk id="6" creationId="{5FDBDA34-5D67-4406-9364-A02582B58530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7" creationId="{B118C1B1-6989-4E80-8535-B5F98BB75E5E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8" creationId="{DE7CF57F-E6CF-455C-8E32-970B080F914C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9" creationId="{D5E7F6A7-9FF5-4B75-B8F5-D162CDEBE954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10" creationId="{A6107ACE-7944-4F0A-981B-16289327B415}"/>
          </ac:spMkLst>
        </pc:spChg>
        <pc:spChg chg="mod">
          <ac:chgData name="Antonio" userId="d42371d61bd3278c" providerId="LiveId" clId="{65053BE9-787B-4515-813C-E9B30483B14C}" dt="2021-03-05T03:59:46.168" v="954" actId="1076"/>
          <ac:spMkLst>
            <pc:docMk/>
            <pc:sldMk cId="2878630380" sldId="297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19.821" v="897" actId="20577"/>
          <ac:spMkLst>
            <pc:docMk/>
            <pc:sldMk cId="2878630380" sldId="297"/>
            <ac:spMk id="100" creationId="{00000000-0000-0000-0000-000000000000}"/>
          </ac:spMkLst>
        </pc:spChg>
        <pc:grpChg chg="add del mod ord">
          <ac:chgData name="Antonio" userId="d42371d61bd3278c" providerId="LiveId" clId="{65053BE9-787B-4515-813C-E9B30483B14C}" dt="2021-03-05T04:02:11.833" v="991" actId="478"/>
          <ac:grpSpMkLst>
            <pc:docMk/>
            <pc:sldMk cId="2878630380" sldId="297"/>
            <ac:grpSpMk id="5" creationId="{20C5B475-C07C-4F0A-82C6-9263C67F10CA}"/>
          </ac:grpSpMkLst>
        </pc:grpChg>
      </pc:sldChg>
      <pc:sldChg chg="add del modAnim">
        <pc:chgData name="Antonio" userId="d42371d61bd3278c" providerId="LiveId" clId="{65053BE9-787B-4515-813C-E9B30483B14C}" dt="2021-03-05T03:35:22.189" v="355" actId="47"/>
        <pc:sldMkLst>
          <pc:docMk/>
          <pc:sldMk cId="3695319595" sldId="297"/>
        </pc:sldMkLst>
      </pc:sldChg>
      <pc:sldChg chg="addSp modSp new mod modTransition modAnim addCm modCm">
        <pc:chgData name="Antonio" userId="d42371d61bd3278c" providerId="LiveId" clId="{65053BE9-787B-4515-813C-E9B30483B14C}" dt="2021-03-11T18:15:24.616" v="7975"/>
        <pc:sldMkLst>
          <pc:docMk/>
          <pc:sldMk cId="1118738063" sldId="298"/>
        </pc:sldMkLst>
        <pc:spChg chg="mod">
          <ac:chgData name="Antonio" userId="d42371d61bd3278c" providerId="LiveId" clId="{65053BE9-787B-4515-813C-E9B30483B14C}" dt="2021-03-05T04:20:23.102" v="1639" actId="20577"/>
          <ac:spMkLst>
            <pc:docMk/>
            <pc:sldMk cId="1118738063" sldId="298"/>
            <ac:spMk id="2" creationId="{DCAFA6EC-9803-4AF8-9FA5-4798B45E27E5}"/>
          </ac:spMkLst>
        </pc:spChg>
        <pc:picChg chg="add mod">
          <ac:chgData name="Antonio" userId="d42371d61bd3278c" providerId="LiveId" clId="{65053BE9-787B-4515-813C-E9B30483B14C}" dt="2021-03-05T15:44:56.399" v="1950" actId="1076"/>
          <ac:picMkLst>
            <pc:docMk/>
            <pc:sldMk cId="1118738063" sldId="298"/>
            <ac:picMk id="1026" creationId="{7D47F4A1-EE04-4CC0-969C-6EF93059FF68}"/>
          </ac:picMkLst>
        </pc:picChg>
      </pc:sldChg>
      <pc:sldChg chg="new del">
        <pc:chgData name="Antonio" userId="d42371d61bd3278c" providerId="LiveId" clId="{65053BE9-787B-4515-813C-E9B30483B14C}" dt="2021-03-05T04:17:27.564" v="1549" actId="680"/>
        <pc:sldMkLst>
          <pc:docMk/>
          <pc:sldMk cId="2198183017" sldId="298"/>
        </pc:sldMkLst>
      </pc:sldChg>
      <pc:sldChg chg="new del">
        <pc:chgData name="Antonio" userId="d42371d61bd3278c" providerId="LiveId" clId="{65053BE9-787B-4515-813C-E9B30483B14C}" dt="2021-03-05T04:17:30.122" v="1551" actId="680"/>
        <pc:sldMkLst>
          <pc:docMk/>
          <pc:sldMk cId="3203629507" sldId="298"/>
        </pc:sldMkLst>
      </pc:sldChg>
      <pc:sldChg chg="new del">
        <pc:chgData name="Antonio" userId="d42371d61bd3278c" providerId="LiveId" clId="{65053BE9-787B-4515-813C-E9B30483B14C}" dt="2021-03-05T04:20:01.027" v="1600" actId="680"/>
        <pc:sldMkLst>
          <pc:docMk/>
          <pc:sldMk cId="3989666119" sldId="298"/>
        </pc:sldMkLst>
      </pc:sldChg>
      <pc:sldChg chg="addSp delSp modSp add del mod ord modTransition modAnim addCm modCm">
        <pc:chgData name="Antonio" userId="d42371d61bd3278c" providerId="LiveId" clId="{65053BE9-787B-4515-813C-E9B30483B14C}" dt="2021-03-11T18:24:21.400" v="8128" actId="47"/>
        <pc:sldMkLst>
          <pc:docMk/>
          <pc:sldMk cId="819753150" sldId="299"/>
        </pc:sldMkLst>
        <pc:spChg chg="mod">
          <ac:chgData name="Antonio" userId="d42371d61bd3278c" providerId="LiveId" clId="{65053BE9-787B-4515-813C-E9B30483B14C}" dt="2021-03-05T15:37:00.574" v="1684" actId="20577"/>
          <ac:spMkLst>
            <pc:docMk/>
            <pc:sldMk cId="819753150" sldId="299"/>
            <ac:spMk id="2" creationId="{DCAFA6EC-9803-4AF8-9FA5-4798B45E27E5}"/>
          </ac:spMkLst>
        </pc:spChg>
        <pc:picChg chg="del">
          <ac:chgData name="Antonio" userId="d42371d61bd3278c" providerId="LiveId" clId="{65053BE9-787B-4515-813C-E9B30483B14C}" dt="2021-03-05T15:36:36.625" v="1654" actId="478"/>
          <ac:picMkLst>
            <pc:docMk/>
            <pc:sldMk cId="819753150" sldId="299"/>
            <ac:picMk id="1026" creationId="{7D47F4A1-EE04-4CC0-969C-6EF93059FF68}"/>
          </ac:picMkLst>
        </pc:picChg>
        <pc:picChg chg="add mod">
          <ac:chgData name="Antonio" userId="d42371d61bd3278c" providerId="LiveId" clId="{65053BE9-787B-4515-813C-E9B30483B14C}" dt="2021-03-05T15:45:06.752" v="1953" actId="1076"/>
          <ac:picMkLst>
            <pc:docMk/>
            <pc:sldMk cId="819753150" sldId="299"/>
            <ac:picMk id="2050" creationId="{4833D01A-A144-425A-AAE5-439248082089}"/>
          </ac:picMkLst>
        </pc:picChg>
      </pc:sldChg>
      <pc:sldChg chg="modSp add del mod">
        <pc:chgData name="Antonio" userId="d42371d61bd3278c" providerId="LiveId" clId="{65053BE9-787B-4515-813C-E9B30483B14C}" dt="2021-03-05T16:03:35.942" v="2847" actId="2890"/>
        <pc:sldMkLst>
          <pc:docMk/>
          <pc:sldMk cId="957248013" sldId="300"/>
        </pc:sldMkLst>
        <pc:spChg chg="mod">
          <ac:chgData name="Antonio" userId="d42371d61bd3278c" providerId="LiveId" clId="{65053BE9-787B-4515-813C-E9B30483B14C}" dt="2021-03-05T16:02:07.490" v="2666" actId="21"/>
          <ac:spMkLst>
            <pc:docMk/>
            <pc:sldMk cId="957248013" sldId="300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2:04.691" v="2665"/>
          <ac:spMkLst>
            <pc:docMk/>
            <pc:sldMk cId="957248013" sldId="300"/>
            <ac:spMk id="489" creationId="{00000000-0000-0000-0000-000000000000}"/>
          </ac:spMkLst>
        </pc:spChg>
      </pc:sldChg>
      <pc:sldChg chg="addSp delSp modSp add mod ord modTransition modAnim addCm modCm">
        <pc:chgData name="Antonio" userId="d42371d61bd3278c" providerId="LiveId" clId="{65053BE9-787B-4515-813C-E9B30483B14C}" dt="2021-03-11T18:17:29.405" v="7977"/>
        <pc:sldMkLst>
          <pc:docMk/>
          <pc:sldMk cId="2637663497" sldId="300"/>
        </pc:sldMkLst>
        <pc:spChg chg="mod">
          <ac:chgData name="Antonio" userId="d42371d61bd3278c" providerId="LiveId" clId="{65053BE9-787B-4515-813C-E9B30483B14C}" dt="2021-03-10T19:27:52.144" v="7862" actId="1076"/>
          <ac:spMkLst>
            <pc:docMk/>
            <pc:sldMk cId="2637663497" sldId="300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10T19:23:46.275" v="7654" actId="20577"/>
          <ac:spMkLst>
            <pc:docMk/>
            <pc:sldMk cId="2637663497" sldId="300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27:57.967" v="7874"/>
          <ac:picMkLst>
            <pc:docMk/>
            <pc:sldMk cId="2637663497" sldId="300"/>
            <ac:picMk id="1026" creationId="{690679FE-20A1-4C7B-92A7-A772C8D76C87}"/>
          </ac:picMkLst>
        </pc:picChg>
      </pc:sldChg>
      <pc:sldChg chg="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981381402" sldId="301"/>
        </pc:sldMkLst>
        <pc:graphicFrameChg chg="modGraphic">
          <ac:chgData name="Antonio" userId="d42371d61bd3278c" providerId="LiveId" clId="{65053BE9-787B-4515-813C-E9B30483B14C}" dt="2021-03-08T20:16:35.844" v="6258" actId="20577"/>
          <ac:graphicFrameMkLst>
            <pc:docMk/>
            <pc:sldMk cId="981381402" sldId="301"/>
            <ac:graphicFrameMk id="170" creationId="{00000000-0000-0000-0000-000000000000}"/>
          </ac:graphicFrameMkLst>
        </pc:graphicFrameChg>
      </pc:sldChg>
      <pc:sldChg chg="delSp modSp add mod modTransition delAnim modAnim addCm modCm">
        <pc:chgData name="Antonio" userId="d42371d61bd3278c" providerId="LiveId" clId="{65053BE9-787B-4515-813C-E9B30483B14C}" dt="2021-03-11T18:01:33.242" v="7938"/>
        <pc:sldMkLst>
          <pc:docMk/>
          <pc:sldMk cId="1544134654" sldId="301"/>
        </pc:sldMkLst>
        <pc:spChg chg="mod">
          <ac:chgData name="Antonio" userId="d42371d61bd3278c" providerId="LiveId" clId="{65053BE9-787B-4515-813C-E9B30483B14C}" dt="2021-03-11T17:57:38.988" v="7930" actId="20577"/>
          <ac:spMkLst>
            <pc:docMk/>
            <pc:sldMk cId="1544134654" sldId="301"/>
            <ac:spMk id="3" creationId="{4421CAA2-3D61-464A-8564-8F7F60AB7DAC}"/>
          </ac:spMkLst>
        </pc:spChg>
        <pc:spChg chg="mod">
          <ac:chgData name="Antonio" userId="d42371d61bd3278c" providerId="LiveId" clId="{65053BE9-787B-4515-813C-E9B30483B14C}" dt="2021-03-10T19:11:18.267" v="6892" actId="1076"/>
          <ac:spMkLst>
            <pc:docMk/>
            <pc:sldMk cId="1544134654" sldId="301"/>
            <ac:spMk id="67" creationId="{00000000-0000-0000-0000-000000000000}"/>
          </ac:spMkLst>
        </pc:spChg>
        <pc:spChg chg="del">
          <ac:chgData name="Antonio" userId="d42371d61bd3278c" providerId="LiveId" clId="{65053BE9-787B-4515-813C-E9B30483B14C}" dt="2021-03-10T19:11:30.266" v="6893" actId="478"/>
          <ac:spMkLst>
            <pc:docMk/>
            <pc:sldMk cId="1544134654" sldId="301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10T19:11:15.159" v="6890" actId="478"/>
          <ac:picMkLst>
            <pc:docMk/>
            <pc:sldMk cId="1544134654" sldId="301"/>
            <ac:picMk id="8" creationId="{3FDF4080-F7E5-40A5-ADA4-D9DD2B10CB21}"/>
          </ac:picMkLst>
        </pc:picChg>
      </pc:sldChg>
      <pc:sldChg chg="addSp delSp modSp add del mod ord addAnim delAnim modAnim">
        <pc:chgData name="Antonio" userId="d42371d61bd3278c" providerId="LiveId" clId="{65053BE9-787B-4515-813C-E9B30483B14C}" dt="2021-03-08T20:02:08.992" v="5457" actId="47"/>
        <pc:sldMkLst>
          <pc:docMk/>
          <pc:sldMk cId="2149402141" sldId="301"/>
        </pc:sldMkLst>
        <pc:spChg chg="add mod">
          <ac:chgData name="Antonio" userId="d42371d61bd3278c" providerId="LiveId" clId="{65053BE9-787B-4515-813C-E9B30483B14C}" dt="2021-03-08T20:01:56.144" v="5451" actId="1076"/>
          <ac:spMkLst>
            <pc:docMk/>
            <pc:sldMk cId="2149402141" sldId="301"/>
            <ac:spMk id="6" creationId="{D54BCA43-848C-4256-A104-07E748BCE346}"/>
          </ac:spMkLst>
        </pc:spChg>
        <pc:spChg chg="mod">
          <ac:chgData name="Antonio" userId="d42371d61bd3278c" providerId="LiveId" clId="{65053BE9-787B-4515-813C-E9B30483B14C}" dt="2021-03-08T20:02:04.270" v="5456" actId="1076"/>
          <ac:spMkLst>
            <pc:docMk/>
            <pc:sldMk cId="2149402141" sldId="301"/>
            <ac:spMk id="7" creationId="{68EA1050-A519-4FBF-B1A7-6D404ACB992D}"/>
          </ac:spMkLst>
        </pc:spChg>
        <pc:spChg chg="add mod">
          <ac:chgData name="Antonio" userId="d42371d61bd3278c" providerId="LiveId" clId="{65053BE9-787B-4515-813C-E9B30483B14C}" dt="2021-03-08T20:02:02.293" v="5455" actId="1076"/>
          <ac:spMkLst>
            <pc:docMk/>
            <pc:sldMk cId="2149402141" sldId="301"/>
            <ac:spMk id="8" creationId="{075E08B5-A422-4C1D-8EA0-0F370E5C47A5}"/>
          </ac:spMkLst>
        </pc:spChg>
        <pc:spChg chg="add del mod">
          <ac:chgData name="Antonio" userId="d42371d61bd3278c" providerId="LiveId" clId="{65053BE9-787B-4515-813C-E9B30483B14C}" dt="2021-03-08T20:01:03.875" v="5432" actId="478"/>
          <ac:spMkLst>
            <pc:docMk/>
            <pc:sldMk cId="2149402141" sldId="301"/>
            <ac:spMk id="9" creationId="{0FEF3764-389E-4F92-8818-0856CADC614A}"/>
          </ac:spMkLst>
        </pc:spChg>
        <pc:spChg chg="add mod">
          <ac:chgData name="Antonio" userId="d42371d61bd3278c" providerId="LiveId" clId="{65053BE9-787B-4515-813C-E9B30483B14C}" dt="2021-03-08T20:01:57.403" v="5452" actId="1076"/>
          <ac:spMkLst>
            <pc:docMk/>
            <pc:sldMk cId="2149402141" sldId="301"/>
            <ac:spMk id="10" creationId="{691EE85D-F5E1-44DC-8351-E0C57D690E97}"/>
          </ac:spMkLst>
        </pc:spChg>
        <pc:spChg chg="mod">
          <ac:chgData name="Antonio" userId="d42371d61bd3278c" providerId="LiveId" clId="{65053BE9-787B-4515-813C-E9B30483B14C}" dt="2021-03-08T19:57:52.437" v="5239" actId="20577"/>
          <ac:spMkLst>
            <pc:docMk/>
            <pc:sldMk cId="2149402141" sldId="301"/>
            <ac:spMk id="160" creationId="{00000000-0000-0000-0000-000000000000}"/>
          </ac:spMkLst>
        </pc:spChg>
        <pc:spChg chg="del">
          <ac:chgData name="Antonio" userId="d42371d61bd3278c" providerId="LiveId" clId="{65053BE9-787B-4515-813C-E9B30483B14C}" dt="2021-03-08T19:58:54.624" v="5297" actId="478"/>
          <ac:spMkLst>
            <pc:docMk/>
            <pc:sldMk cId="2149402141" sldId="301"/>
            <ac:spMk id="162" creationId="{00000000-0000-0000-0000-000000000000}"/>
          </ac:spMkLst>
        </pc:spChg>
      </pc:sldChg>
      <pc:sldChg chg="delSp modSp add mod modTransition delAnim modAnim addCm modCm">
        <pc:chgData name="Antonio" userId="d42371d61bd3278c" providerId="LiveId" clId="{65053BE9-787B-4515-813C-E9B30483B14C}" dt="2021-03-11T18:30:29.354" v="8173"/>
        <pc:sldMkLst>
          <pc:docMk/>
          <pc:sldMk cId="718929428" sldId="302"/>
        </pc:sldMkLst>
        <pc:graphicFrameChg chg="mod modGraphic">
          <ac:chgData name="Antonio" userId="d42371d61bd3278c" providerId="LiveId" clId="{65053BE9-787B-4515-813C-E9B30483B14C}" dt="2021-03-10T19:13:58.767" v="6923" actId="1076"/>
          <ac:graphicFrameMkLst>
            <pc:docMk/>
            <pc:sldMk cId="718929428" sldId="302"/>
            <ac:graphicFrameMk id="5" creationId="{6371F9A6-0569-41D4-8AB5-248FEDAB5998}"/>
          </ac:graphicFrameMkLst>
        </pc:graphicFrameChg>
        <pc:graphicFrameChg chg="del">
          <ac:chgData name="Antonio" userId="d42371d61bd3278c" providerId="LiveId" clId="{65053BE9-787B-4515-813C-E9B30483B14C}" dt="2021-03-10T19:13:26.031" v="6913" actId="478"/>
          <ac:graphicFrameMkLst>
            <pc:docMk/>
            <pc:sldMk cId="718929428" sldId="302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30.286" v="6915" actId="478"/>
          <ac:graphicFrameMkLst>
            <pc:docMk/>
            <pc:sldMk cId="718929428" sldId="302"/>
            <ac:graphicFrameMk id="170" creationId="{00000000-0000-0000-0000-000000000000}"/>
          </ac:graphicFrameMkLst>
        </pc:graphicFrameChg>
      </pc:sldChg>
      <pc:sldChg chg="addSp delSp 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3073579411" sldId="302"/>
        </pc:sldMkLst>
        <pc:graphicFrameChg chg="add del mod modGraphic">
          <ac:chgData name="Antonio" userId="d42371d61bd3278c" providerId="LiveId" clId="{65053BE9-787B-4515-813C-E9B30483B14C}" dt="2021-03-08T22:32:41.376" v="6830" actId="20577"/>
          <ac:graphicFrameMkLst>
            <pc:docMk/>
            <pc:sldMk cId="3073579411" sldId="302"/>
            <ac:graphicFrameMk id="170" creationId="{00000000-0000-0000-0000-000000000000}"/>
          </ac:graphicFrameMkLst>
        </pc:graphicFrameChg>
      </pc:sldChg>
      <pc:sldChg chg="addSp delSp modSp add mod modTransition addAnim delAnim modAnim">
        <pc:chgData name="Antonio" userId="d42371d61bd3278c" providerId="LiveId" clId="{65053BE9-787B-4515-813C-E9B30483B14C}" dt="2021-03-10T19:14:34.802" v="6927"/>
        <pc:sldMkLst>
          <pc:docMk/>
          <pc:sldMk cId="2583247240" sldId="303"/>
        </pc:sldMkLst>
        <pc:graphicFrameChg chg="del mod">
          <ac:chgData name="Antonio" userId="d42371d61bd3278c" providerId="LiveId" clId="{65053BE9-787B-4515-813C-E9B30483B14C}" dt="2021-03-10T19:13:12.128" v="6910" actId="478"/>
          <ac:graphicFrameMkLst>
            <pc:docMk/>
            <pc:sldMk cId="2583247240" sldId="303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16.269" v="6912" actId="1076"/>
          <ac:graphicFrameMkLst>
            <pc:docMk/>
            <pc:sldMk cId="2583247240" sldId="303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13.375" v="6911" actId="478"/>
          <ac:graphicFrameMkLst>
            <pc:docMk/>
            <pc:sldMk cId="2583247240" sldId="303"/>
            <ac:graphicFrameMk id="170" creationId="{00000000-0000-0000-0000-000000000000}"/>
          </ac:graphicFrameMkLst>
        </pc:graphicFrameChg>
      </pc:sldChg>
      <pc:sldChg chg="modTransition addCm modCm">
        <pc:chgData name="Antonio" userId="d42371d61bd3278c" providerId="LiveId" clId="{65053BE9-787B-4515-813C-E9B30483B14C}" dt="2021-03-11T18:29:04.107" v="8164"/>
        <pc:sldMkLst>
          <pc:docMk/>
          <pc:sldMk cId="326951605" sldId="304"/>
        </pc:sldMkLst>
      </pc:sldChg>
      <pc:sldMasterChg chg="delSldLayout">
        <pc:chgData name="Antonio" userId="d42371d61bd3278c" providerId="LiveId" clId="{65053BE9-787B-4515-813C-E9B30483B14C}" dt="2021-03-05T04:05:04.210" v="1049" actId="47"/>
        <pc:sldMasterMkLst>
          <pc:docMk/>
          <pc:sldMasterMk cId="0" sldId="2147483657"/>
        </pc:sldMasterMkLst>
        <pc:sldLayoutChg chg="del">
          <pc:chgData name="Antonio" userId="d42371d61bd3278c" providerId="LiveId" clId="{65053BE9-787B-4515-813C-E9B30483B14C}" dt="2021-03-05T04:05:04.210" v="1049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0:55.122" idx="2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25.578" idx="12">
    <p:pos x="10" y="10"/>
    <p:text>Apresentado por: Antonio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4.179" idx="14">
    <p:pos x="10" y="10"/>
    <p:text>Apresentado por: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6.769" idx="15">
    <p:pos x="10" y="10"/>
    <p:text>Apresentado por: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9.749" idx="16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2.343" idx="17">
    <p:pos x="10" y="10"/>
    <p:text>Apresentado por: Itallo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4.524" idx="18">
    <p:pos x="10" y="10"/>
    <p:text>Apresentado por: Itallo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6.712" idx="19">
    <p:pos x="10" y="10"/>
    <p:text>Apresentado por: Mateus, Gabriel,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9.367" idx="20">
    <p:pos x="10" y="10"/>
    <p:text>Apresentado por: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13.883" idx="3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22.630" idx="4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29.989" idx="5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36.781" idx="6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44.505" idx="7">
    <p:pos x="10" y="10"/>
    <p:text>Apresentado por: Matias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13.638" idx="9">
    <p:pos x="10" y="10"/>
    <p:text>Apresentado por: Matias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18.952" idx="10">
    <p:pos x="10" y="10"/>
    <p:text>Apresentado por: Itallo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22.722" idx="11">
    <p:pos x="10" y="10"/>
    <p:text>Apresentado por: Antonio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3be10622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3be10622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87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4784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620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208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410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748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587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666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379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801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65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573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779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9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comments" Target="../comments/commen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53003" y="914148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>
                <a:solidFill>
                  <a:schemeClr val="accent1"/>
                </a:solidFill>
              </a:rPr>
              <a:t>Hephaestos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701974" y="2188406"/>
            <a:ext cx="5391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Monitor de temperatura e umidade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t-BR"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OakTruffle</a:t>
            </a:r>
            <a:endParaRPr sz="20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701975" y="3927676"/>
            <a:ext cx="6665100" cy="940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Aperfeiçoamento no cultivo de trufas</a:t>
            </a:r>
            <a:endParaRPr sz="2000" dirty="0"/>
          </a:p>
        </p:txBody>
      </p:sp>
      <p:sp>
        <p:nvSpPr>
          <p:cNvPr id="80" name="Google Shape;80;p13"/>
          <p:cNvSpPr/>
          <p:nvPr/>
        </p:nvSpPr>
        <p:spPr>
          <a:xfrm>
            <a:off x="759482" y="3445555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 uiExpand="1" build="p"/>
      <p:bldP spid="79" grpId="0" build="p"/>
      <p:bldP spid="8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Nosso público alvo</a:t>
            </a:r>
            <a:endParaRPr dirty="0"/>
          </a:p>
        </p:txBody>
      </p:sp>
      <p:sp>
        <p:nvSpPr>
          <p:cNvPr id="486" name="Google Shape;486;p4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87" name="Google Shape;487;p40"/>
          <p:cNvSpPr/>
          <p:nvPr/>
        </p:nvSpPr>
        <p:spPr>
          <a:xfrm>
            <a:off x="812825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Consumo Próprio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Amantes de culinária, que querem cultivar as suas próprias trufas</a:t>
            </a:r>
          </a:p>
        </p:txBody>
      </p:sp>
      <p:sp>
        <p:nvSpPr>
          <p:cNvPr id="488" name="Google Shape;488;p40"/>
          <p:cNvSpPr/>
          <p:nvPr/>
        </p:nvSpPr>
        <p:spPr>
          <a:xfrm>
            <a:off x="4806547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 que buscam aprimorar seu negócio, trazendo mais diversidade em seu comércio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812825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 que já possuem plantações, mas querem aumentar o seu alcance e rentabilidade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4806547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 que buscam aprimorar o seu cardápio com iguarias exóticas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0"/>
          <p:cNvSpPr/>
          <p:nvPr/>
        </p:nvSpPr>
        <p:spPr>
          <a:xfrm>
            <a:off x="3547015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/>
          <p:nvPr/>
        </p:nvSpPr>
        <p:spPr>
          <a:xfrm rot="5400000">
            <a:off x="3705872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0"/>
          <p:cNvSpPr/>
          <p:nvPr/>
        </p:nvSpPr>
        <p:spPr>
          <a:xfrm rot="10800000">
            <a:off x="3705872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0"/>
          <p:cNvSpPr/>
          <p:nvPr/>
        </p:nvSpPr>
        <p:spPr>
          <a:xfrm rot="-5400000">
            <a:off x="3547015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852;p46">
            <a:extLst>
              <a:ext uri="{FF2B5EF4-FFF2-40B4-BE49-F238E27FC236}">
                <a16:creationId xmlns:a16="http://schemas.microsoft.com/office/drawing/2014/main" id="{4609C39E-36D3-4795-8F78-FB1AFB283B11}"/>
              </a:ext>
            </a:extLst>
          </p:cNvPr>
          <p:cNvGrpSpPr/>
          <p:nvPr/>
        </p:nvGrpSpPr>
        <p:grpSpPr>
          <a:xfrm>
            <a:off x="4863750" y="2181398"/>
            <a:ext cx="691689" cy="552020"/>
            <a:chOff x="1921475" y="3695200"/>
            <a:chExt cx="438400" cy="349875"/>
          </a:xfrm>
          <a:solidFill>
            <a:srgbClr val="454F5B"/>
          </a:solidFill>
        </p:grpSpPr>
        <p:sp>
          <p:nvSpPr>
            <p:cNvPr id="17" name="Google Shape;853;p46">
              <a:extLst>
                <a:ext uri="{FF2B5EF4-FFF2-40B4-BE49-F238E27FC236}">
                  <a16:creationId xmlns:a16="http://schemas.microsoft.com/office/drawing/2014/main" id="{F485D725-CD79-4725-B947-FE7349AB0B0A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4;p46">
              <a:extLst>
                <a:ext uri="{FF2B5EF4-FFF2-40B4-BE49-F238E27FC236}">
                  <a16:creationId xmlns:a16="http://schemas.microsoft.com/office/drawing/2014/main" id="{3B82C257-7C9E-4870-B314-9A32D0BC1889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5;p46">
              <a:extLst>
                <a:ext uri="{FF2B5EF4-FFF2-40B4-BE49-F238E27FC236}">
                  <a16:creationId xmlns:a16="http://schemas.microsoft.com/office/drawing/2014/main" id="{D185DF45-3414-428D-B912-4C6FA9FAD58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813;p46">
            <a:extLst>
              <a:ext uri="{FF2B5EF4-FFF2-40B4-BE49-F238E27FC236}">
                <a16:creationId xmlns:a16="http://schemas.microsoft.com/office/drawing/2014/main" id="{054A540B-A6CB-4101-ACDE-377BEED592E9}"/>
              </a:ext>
            </a:extLst>
          </p:cNvPr>
          <p:cNvSpPr/>
          <p:nvPr/>
        </p:nvSpPr>
        <p:spPr>
          <a:xfrm>
            <a:off x="3956264" y="2161501"/>
            <a:ext cx="578982" cy="61041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892;p46">
            <a:extLst>
              <a:ext uri="{FF2B5EF4-FFF2-40B4-BE49-F238E27FC236}">
                <a16:creationId xmlns:a16="http://schemas.microsoft.com/office/drawing/2014/main" id="{5D572E81-3BD0-4566-AFA7-FD4ED11EF26E}"/>
              </a:ext>
            </a:extLst>
          </p:cNvPr>
          <p:cNvGrpSpPr/>
          <p:nvPr/>
        </p:nvGrpSpPr>
        <p:grpSpPr>
          <a:xfrm>
            <a:off x="3988783" y="3257666"/>
            <a:ext cx="477191" cy="621986"/>
            <a:chOff x="2624850" y="4296000"/>
            <a:chExt cx="380400" cy="495825"/>
          </a:xfrm>
          <a:solidFill>
            <a:schemeClr val="accent2"/>
          </a:solidFill>
        </p:grpSpPr>
        <p:sp>
          <p:nvSpPr>
            <p:cNvPr id="22" name="Google Shape;893;p46">
              <a:extLst>
                <a:ext uri="{FF2B5EF4-FFF2-40B4-BE49-F238E27FC236}">
                  <a16:creationId xmlns:a16="http://schemas.microsoft.com/office/drawing/2014/main" id="{89F99798-AB28-430E-99AC-DB80B30CE702}"/>
                </a:ext>
              </a:extLst>
            </p:cNvPr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4;p46">
              <a:extLst>
                <a:ext uri="{FF2B5EF4-FFF2-40B4-BE49-F238E27FC236}">
                  <a16:creationId xmlns:a16="http://schemas.microsoft.com/office/drawing/2014/main" id="{C4DB7F07-99D6-4E58-88BB-731186193A9A}"/>
                </a:ext>
              </a:extLst>
            </p:cNvPr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5;p46">
              <a:extLst>
                <a:ext uri="{FF2B5EF4-FFF2-40B4-BE49-F238E27FC236}">
                  <a16:creationId xmlns:a16="http://schemas.microsoft.com/office/drawing/2014/main" id="{662E5B0B-E91A-4427-BFB8-1805A2B89054}"/>
                </a:ext>
              </a:extLst>
            </p:cNvPr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923;p46">
            <a:extLst>
              <a:ext uri="{FF2B5EF4-FFF2-40B4-BE49-F238E27FC236}">
                <a16:creationId xmlns:a16="http://schemas.microsoft.com/office/drawing/2014/main" id="{499F063A-98E7-4650-91CB-41ECCF18762A}"/>
              </a:ext>
            </a:extLst>
          </p:cNvPr>
          <p:cNvGrpSpPr/>
          <p:nvPr/>
        </p:nvGrpSpPr>
        <p:grpSpPr>
          <a:xfrm>
            <a:off x="4863847" y="3257666"/>
            <a:ext cx="717588" cy="589822"/>
            <a:chOff x="3238475" y="5012225"/>
            <a:chExt cx="500700" cy="411550"/>
          </a:xfrm>
          <a:solidFill>
            <a:srgbClr val="FFCC66"/>
          </a:solidFill>
        </p:grpSpPr>
        <p:sp>
          <p:nvSpPr>
            <p:cNvPr id="26" name="Google Shape;924;p46">
              <a:extLst>
                <a:ext uri="{FF2B5EF4-FFF2-40B4-BE49-F238E27FC236}">
                  <a16:creationId xmlns:a16="http://schemas.microsoft.com/office/drawing/2014/main" id="{50D34F9B-BADB-4537-9518-527D140556E0}"/>
                </a:ext>
              </a:extLst>
            </p:cNvPr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46">
              <a:extLst>
                <a:ext uri="{FF2B5EF4-FFF2-40B4-BE49-F238E27FC236}">
                  <a16:creationId xmlns:a16="http://schemas.microsoft.com/office/drawing/2014/main" id="{F6ED9462-6FAA-4E3B-90CF-17EEEC0C9323}"/>
                </a:ext>
              </a:extLst>
            </p:cNvPr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46">
              <a:extLst>
                <a:ext uri="{FF2B5EF4-FFF2-40B4-BE49-F238E27FC236}">
                  <a16:creationId xmlns:a16="http://schemas.microsoft.com/office/drawing/2014/main" id="{EC802376-1843-4948-99D8-AB18E6F6AD8C}"/>
                </a:ext>
              </a:extLst>
            </p:cNvPr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7;p46">
              <a:extLst>
                <a:ext uri="{FF2B5EF4-FFF2-40B4-BE49-F238E27FC236}">
                  <a16:creationId xmlns:a16="http://schemas.microsoft.com/office/drawing/2014/main" id="{2321502A-2F70-4440-B941-6B241D418551}"/>
                </a:ext>
              </a:extLst>
            </p:cNvPr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8;p46">
              <a:extLst>
                <a:ext uri="{FF2B5EF4-FFF2-40B4-BE49-F238E27FC236}">
                  <a16:creationId xmlns:a16="http://schemas.microsoft.com/office/drawing/2014/main" id="{4CFBFF19-ABA3-42BC-AB90-1FD3BB6671CF}"/>
                </a:ext>
              </a:extLst>
            </p:cNvPr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solução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Criação de um site de monitoramento</a:t>
            </a:r>
          </a:p>
          <a:p>
            <a:pPr lvl="0"/>
            <a:endParaRPr lang="pt-BR" dirty="0"/>
          </a:p>
          <a:p>
            <a:r>
              <a:rPr lang="en" dirty="0"/>
              <a:t>Monitoramento do solo e de recipientes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Sensores de temperatura e umidade</a:t>
            </a:r>
            <a:endParaRPr lang="en" dirty="0"/>
          </a:p>
          <a:p>
            <a:pPr lvl="0"/>
            <a:endParaRPr lang="en" dirty="0"/>
          </a:p>
          <a:p>
            <a:pPr lvl="0"/>
            <a:r>
              <a:rPr lang="pt-BR" dirty="0"/>
              <a:t>Análise estatística dos dados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63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Desenho de solução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47F4A1-EE04-4CC0-969C-6EF93059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00" y="922878"/>
            <a:ext cx="6313999" cy="422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3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BEB9939-F4B5-4022-A938-244AD38566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5329" y="1131737"/>
            <a:ext cx="7761599" cy="374126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- Trello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5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graphicFrame>
        <p:nvGraphicFramePr>
          <p:cNvPr id="170" name="Google Shape;170;p23"/>
          <p:cNvGraphicFramePr/>
          <p:nvPr>
            <p:extLst>
              <p:ext uri="{D42A27DB-BD31-4B8C-83A1-F6EECF244321}">
                <p14:modId xmlns:p14="http://schemas.microsoft.com/office/powerpoint/2010/main" val="3773110203"/>
              </p:ext>
            </p:extLst>
          </p:nvPr>
        </p:nvGraphicFramePr>
        <p:xfrm>
          <a:off x="795174" y="1257300"/>
          <a:ext cx="7761600" cy="3704060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41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2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7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722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8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Efetuar Login 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Autenticação do Usuário.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Permitir Acesso a área restrita do site.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22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Efetuar Cadastro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usuário poderá fazer seu cadastro no próprio sistema.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78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Alertas de Risco 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Temperatura e Umidade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sistema deverá alertar quando a temperatura estiver fora do ideal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78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Gráficos de Variações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Essencial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Juntamente às informações na página inicial deve conter gráficos de temperatura e Umidade.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795175" y="686052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5" name="Google Shape;170;p23">
            <a:extLst>
              <a:ext uri="{FF2B5EF4-FFF2-40B4-BE49-F238E27FC236}">
                <a16:creationId xmlns:a16="http://schemas.microsoft.com/office/drawing/2014/main" id="{6371F9A6-0569-41D4-8AB5-248FEDAB5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4602832"/>
              </p:ext>
            </p:extLst>
          </p:nvPr>
        </p:nvGraphicFramePr>
        <p:xfrm>
          <a:off x="795175" y="1257301"/>
          <a:ext cx="7761600" cy="3501133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2041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2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7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58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Requisito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Classificação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80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Retorno de Dados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Dados serão retornados para visualização a cada 1 segundo.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58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Média de Temperatura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temperatura média é retornada a cada 10 minutos.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58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Limite de Informação do gráfico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 gráfico deixa exposto os ultimos 10 dados captados.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58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Máxima e Minima Temperatura Umidade 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Importante</a:t>
                      </a:r>
                      <a:endParaRPr sz="1200" b="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Valores acima ou abaixo do esperado serão apresentados. 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04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92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5724" r="5724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5724" r="5724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411801-3A99-4A6E-9AB9-D9C9BE12F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0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5724" r="5724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34B8AB-70F1-457A-931C-9918A0C81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1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5724" r="5724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34B8AB-70F1-457A-931C-9918A0C81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CB089B-AA42-45AE-92FB-E705C233D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7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3950842" y="41927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Ferreira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6903733" y="187541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3"/>
          <p:cNvSpPr txBox="1"/>
          <p:nvPr/>
        </p:nvSpPr>
        <p:spPr>
          <a:xfrm>
            <a:off x="4912908" y="183765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Gabriel Agra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1201213" y="4228536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Itallo David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t="21875" b="21875"/>
          <a:stretch/>
        </p:blipFill>
        <p:spPr>
          <a:xfrm>
            <a:off x="3945817" y="257376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6" name="Google Shape;576;p43"/>
          <p:cNvPicPr preferRelativeResize="0"/>
          <p:nvPr/>
        </p:nvPicPr>
        <p:blipFill>
          <a:blip r:embed="rId4"/>
          <a:srcRect/>
          <a:stretch/>
        </p:blipFill>
        <p:spPr>
          <a:xfrm>
            <a:off x="7106124" y="256386"/>
            <a:ext cx="1074368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7" name="Google Shape;577;p43"/>
          <p:cNvPicPr preferRelativeResize="0"/>
          <p:nvPr/>
        </p:nvPicPr>
        <p:blipFill>
          <a:blip r:embed="rId5"/>
          <a:srcRect l="12224" r="12224"/>
          <a:stretch/>
        </p:blipFill>
        <p:spPr>
          <a:xfrm>
            <a:off x="4907883" y="21862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1196188" y="2609511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2818900" y="187541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Antonio Monteiro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7"/>
          <a:srcRect l="208" r="208"/>
          <a:stretch/>
        </p:blipFill>
        <p:spPr>
          <a:xfrm>
            <a:off x="2813875" y="25638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572;p43">
            <a:extLst>
              <a:ext uri="{FF2B5EF4-FFF2-40B4-BE49-F238E27FC236}">
                <a16:creationId xmlns:a16="http://schemas.microsoft.com/office/drawing/2014/main" id="{A8F657D8-99C3-4DF2-ABD9-3C5EBF29F155}"/>
              </a:ext>
            </a:extLst>
          </p:cNvPr>
          <p:cNvSpPr txBox="1"/>
          <p:nvPr/>
        </p:nvSpPr>
        <p:spPr>
          <a:xfrm>
            <a:off x="6691292" y="4153014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Wesley Paternezi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576;p43">
            <a:extLst>
              <a:ext uri="{FF2B5EF4-FFF2-40B4-BE49-F238E27FC236}">
                <a16:creationId xmlns:a16="http://schemas.microsoft.com/office/drawing/2014/main" id="{633F5FB6-7CB0-4273-A838-B33C051FB4DC}"/>
              </a:ext>
            </a:extLst>
          </p:cNvPr>
          <p:cNvPicPr preferRelativeResize="0"/>
          <p:nvPr/>
        </p:nvPicPr>
        <p:blipFill>
          <a:blip r:embed="rId8"/>
          <a:srcRect/>
          <a:stretch/>
        </p:blipFill>
        <p:spPr>
          <a:xfrm>
            <a:off x="6686267" y="2533989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  <p:bldP spid="572" grpId="0"/>
      <p:bldP spid="573" grpId="0"/>
      <p:bldP spid="574" grpId="0"/>
      <p:bldP spid="13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5724" r="5724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27380-BB6C-4AA6-8610-90439E0E1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0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5724" r="5724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27380-BB6C-4AA6-8610-90439E0E1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EAB5B5-0024-4579-91B8-DCC7BAD11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0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5724" r="5724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27380-BB6C-4AA6-8610-90439E0E1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EAB5B5-0024-4579-91B8-DCC7BAD11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B6478-A7E2-4C86-87B1-269D88F7F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67B4CA-12C3-411C-9F40-1576A1C0B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7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5724" r="5724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27380-BB6C-4AA6-8610-90439E0E1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EAB5B5-0024-4579-91B8-DCC7BAD11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B6478-A7E2-4C86-87B1-269D88F7F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67B4CA-12C3-411C-9F40-1576A1C0B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50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3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5724" r="5724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27380-BB6C-4AA6-8610-90439E0E1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EAB5B5-0024-4579-91B8-DCC7BAD11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B6478-A7E2-4C86-87B1-269D88F7F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67B4CA-12C3-411C-9F40-1576A1C0B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500" y="0"/>
            <a:ext cx="9144000" cy="5143500"/>
          </a:xfrm>
          <a:prstGeom prst="rect">
            <a:avLst/>
          </a:prstGeom>
        </p:spPr>
      </p:pic>
      <p:pic>
        <p:nvPicPr>
          <p:cNvPr id="9" name="Picture 8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66F0D3BE-136D-4A5B-923B-EA23D9E461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500" y="432506"/>
            <a:ext cx="9144000" cy="41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8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/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Tela inicial para conhecer os nossos produtos, fazer cadastro e consultar os seus dados coletados.</a:t>
            </a:r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/>
          <a:srcRect l="5724" r="5724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27380-BB6C-4AA6-8610-90439E0E1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EAB5B5-0024-4579-91B8-DCC7BAD11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B6478-A7E2-4C86-87B1-269D88F7F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67B4CA-12C3-411C-9F40-1576A1C0B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500" y="0"/>
            <a:ext cx="9144000" cy="5143500"/>
          </a:xfrm>
          <a:prstGeom prst="rect">
            <a:avLst/>
          </a:prstGeom>
        </p:spPr>
      </p:pic>
      <p:pic>
        <p:nvPicPr>
          <p:cNvPr id="9" name="Picture 8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66F0D3BE-136D-4A5B-923B-EA23D9E461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500" y="432506"/>
            <a:ext cx="9144000" cy="41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2900" y="2697081"/>
            <a:ext cx="719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Obrigado!</a:t>
            </a:r>
            <a:endParaRPr sz="7200" dirty="0">
              <a:solidFill>
                <a:srgbClr val="FFFFFF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11" name="Google Shape;814;p46">
            <a:extLst>
              <a:ext uri="{FF2B5EF4-FFF2-40B4-BE49-F238E27FC236}">
                <a16:creationId xmlns:a16="http://schemas.microsoft.com/office/drawing/2014/main" id="{AEB6BFC4-EB4D-4700-A816-90B8BE9771BB}"/>
              </a:ext>
            </a:extLst>
          </p:cNvPr>
          <p:cNvGrpSpPr/>
          <p:nvPr/>
        </p:nvGrpSpPr>
        <p:grpSpPr>
          <a:xfrm>
            <a:off x="4140407" y="1039266"/>
            <a:ext cx="842501" cy="778828"/>
            <a:chOff x="5975075" y="2327500"/>
            <a:chExt cx="420100" cy="388350"/>
          </a:xfrm>
          <a:solidFill>
            <a:schemeClr val="bg1"/>
          </a:solidFill>
        </p:grpSpPr>
        <p:sp>
          <p:nvSpPr>
            <p:cNvPr id="12" name="Google Shape;815;p46">
              <a:extLst>
                <a:ext uri="{FF2B5EF4-FFF2-40B4-BE49-F238E27FC236}">
                  <a16:creationId xmlns:a16="http://schemas.microsoft.com/office/drawing/2014/main" id="{AF76BA07-7466-4281-B437-F29579FA63DB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6;p46">
              <a:extLst>
                <a:ext uri="{FF2B5EF4-FFF2-40B4-BE49-F238E27FC236}">
                  <a16:creationId xmlns:a16="http://schemas.microsoft.com/office/drawing/2014/main" id="{B1EB8294-466B-4E1B-A7FF-9DF570CFFB3C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435193" y="1116430"/>
            <a:ext cx="7865575" cy="32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40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Rosquinha com cobertura de chocolate&#10;&#10;Descrição gerada automaticamente">
            <a:extLst>
              <a:ext uri="{FF2B5EF4-FFF2-40B4-BE49-F238E27FC236}">
                <a16:creationId xmlns:a16="http://schemas.microsoft.com/office/drawing/2014/main" id="{3FDF4080-F7E5-40A5-ADA4-D9DD2B10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9" y="1875865"/>
            <a:ext cx="6192642" cy="2830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E5AAECEC-EBDA-408C-8340-30A34C3C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5" y="604682"/>
            <a:ext cx="4383741" cy="43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21CAA2-3D61-464A-8564-8F7F60AB7DAC}"/>
              </a:ext>
            </a:extLst>
          </p:cNvPr>
          <p:cNvSpPr txBox="1"/>
          <p:nvPr/>
        </p:nvSpPr>
        <p:spPr>
          <a:xfrm>
            <a:off x="3760708" y="1273059"/>
            <a:ext cx="51825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Espécie de cogumelo;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Iguaria de luxo;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Trufas brancas e negras;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32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Nasce sob a terra, em simbiose com as raízes de determinadas árvores.</a:t>
            </a:r>
          </a:p>
        </p:txBody>
      </p:sp>
    </p:spTree>
    <p:extLst>
      <p:ext uri="{BB962C8B-B14F-4D97-AF65-F5344CB8AC3E}">
        <p14:creationId xmlns:p14="http://schemas.microsoft.com/office/powerpoint/2010/main" val="15441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16744"/>
            <a:ext cx="3753053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62" name="Google Shape;162;p22"/>
          <p:cNvSpPr/>
          <p:nvPr/>
        </p:nvSpPr>
        <p:spPr>
          <a:xfrm>
            <a:off x="4572000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Preço/trufa (500g):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Negra</a:t>
            </a:r>
            <a:endParaRPr lang="pt-BR" sz="11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US$ 200,00 – 400,00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Branca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US$ 1.200,00 – 2.400,00</a:t>
            </a:r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162;p22">
            <a:extLst>
              <a:ext uri="{FF2B5EF4-FFF2-40B4-BE49-F238E27FC236}">
                <a16:creationId xmlns:a16="http://schemas.microsoft.com/office/drawing/2014/main" id="{68EA1050-A519-4FBF-B1A7-6D404ACB992D}"/>
              </a:ext>
            </a:extLst>
          </p:cNvPr>
          <p:cNvSpPr/>
          <p:nvPr/>
        </p:nvSpPr>
        <p:spPr>
          <a:xfrm>
            <a:off x="986048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Principal consumidor: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Continente Europeu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médio: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1 a cada 100 habitantes consome 1 trufa</a:t>
            </a:r>
          </a:p>
        </p:txBody>
      </p:sp>
      <p:sp>
        <p:nvSpPr>
          <p:cNvPr id="6" name="Google Shape;162;p22">
            <a:extLst>
              <a:ext uri="{FF2B5EF4-FFF2-40B4-BE49-F238E27FC236}">
                <a16:creationId xmlns:a16="http://schemas.microsoft.com/office/drawing/2014/main" id="{AA0193C3-1406-4357-BE28-119EDD4898D6}"/>
              </a:ext>
            </a:extLst>
          </p:cNvPr>
          <p:cNvSpPr/>
          <p:nvPr/>
        </p:nvSpPr>
        <p:spPr>
          <a:xfrm>
            <a:off x="7250351" y="174977"/>
            <a:ext cx="1671771" cy="1661897"/>
          </a:xfrm>
          <a:prstGeom prst="ellipse">
            <a:avLst/>
          </a:prstGeom>
          <a:noFill/>
          <a:ln w="1143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Faturamento mundial: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05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US$ 300 milhões por ano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100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20% de perda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7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Processo de cultivo</a:t>
            </a:r>
            <a:endParaRPr dirty="0"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5885103" y="1650530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Encontrando os cogumelos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Cachorros e porcos para farejar</a:t>
            </a:r>
            <a:endParaRPr sz="1000"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2"/>
          </p:nvPr>
        </p:nvSpPr>
        <p:spPr>
          <a:xfrm>
            <a:off x="5885103" y="3420036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Proliferação das Trufas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b="1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Criação nas raízes de árvores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Multiplicação das trufas</a:t>
            </a:r>
            <a:endParaRPr sz="1000" dirty="0"/>
          </a:p>
        </p:txBody>
      </p:sp>
      <p:grpSp>
        <p:nvGrpSpPr>
          <p:cNvPr id="240" name="Google Shape;240;p28"/>
          <p:cNvGrpSpPr/>
          <p:nvPr/>
        </p:nvGrpSpPr>
        <p:grpSpPr>
          <a:xfrm>
            <a:off x="3106555" y="2951805"/>
            <a:ext cx="585818" cy="540828"/>
            <a:chOff x="3782700" y="1538287"/>
            <a:chExt cx="1578600" cy="1578600"/>
          </a:xfrm>
        </p:grpSpPr>
        <p:sp>
          <p:nvSpPr>
            <p:cNvPr id="241" name="Google Shape;24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8"/>
          <p:cNvGrpSpPr/>
          <p:nvPr/>
        </p:nvGrpSpPr>
        <p:grpSpPr>
          <a:xfrm>
            <a:off x="5982977" y="2936662"/>
            <a:ext cx="585818" cy="540828"/>
            <a:chOff x="3782700" y="1538287"/>
            <a:chExt cx="1578600" cy="1578600"/>
          </a:xfrm>
        </p:grpSpPr>
        <p:sp>
          <p:nvSpPr>
            <p:cNvPr id="246" name="Google Shape;24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8"/>
          <p:cNvGrpSpPr/>
          <p:nvPr/>
        </p:nvGrpSpPr>
        <p:grpSpPr>
          <a:xfrm>
            <a:off x="5984955" y="1167156"/>
            <a:ext cx="585818" cy="540828"/>
            <a:chOff x="3782700" y="1538287"/>
            <a:chExt cx="1578600" cy="1578600"/>
          </a:xfrm>
        </p:grpSpPr>
        <p:sp>
          <p:nvSpPr>
            <p:cNvPr id="256" name="Google Shape;25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28"/>
          <p:cNvGrpSpPr/>
          <p:nvPr/>
        </p:nvGrpSpPr>
        <p:grpSpPr>
          <a:xfrm>
            <a:off x="6153824" y="1342166"/>
            <a:ext cx="248667" cy="191094"/>
            <a:chOff x="1244325" y="314425"/>
            <a:chExt cx="444525" cy="370050"/>
          </a:xfrm>
        </p:grpSpPr>
        <p:sp>
          <p:nvSpPr>
            <p:cNvPr id="261" name="Google Shape;261;p2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>
            <a:off x="6157068" y="3131376"/>
            <a:ext cx="238416" cy="222620"/>
            <a:chOff x="5297950" y="1632050"/>
            <a:chExt cx="426200" cy="431100"/>
          </a:xfrm>
        </p:grpSpPr>
        <p:sp>
          <p:nvSpPr>
            <p:cNvPr id="273" name="Google Shape;273;p2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body" idx="3"/>
          </p:nvPr>
        </p:nvSpPr>
        <p:spPr>
          <a:xfrm>
            <a:off x="3038323" y="3541422"/>
            <a:ext cx="1920344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Armazenamento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Refrigeração (-1c°)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6 dias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Congelamento (-17c°)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6 meses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BF3358D1-EE60-46AA-8749-E0FBAEF3C65F}"/>
              </a:ext>
            </a:extLst>
          </p:cNvPr>
          <p:cNvSpPr/>
          <p:nvPr/>
        </p:nvSpPr>
        <p:spPr>
          <a:xfrm>
            <a:off x="4917784" y="1462919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Seta: em Forma de U 64">
            <a:extLst>
              <a:ext uri="{FF2B5EF4-FFF2-40B4-BE49-F238E27FC236}">
                <a16:creationId xmlns:a16="http://schemas.microsoft.com/office/drawing/2014/main" id="{0FFA6FC7-EB75-4D24-906C-DA0AC189C359}"/>
              </a:ext>
            </a:extLst>
          </p:cNvPr>
          <p:cNvSpPr/>
          <p:nvPr/>
        </p:nvSpPr>
        <p:spPr>
          <a:xfrm rot="5400000">
            <a:off x="7657263" y="2225467"/>
            <a:ext cx="1819845" cy="52259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Seta: para a Direita 72">
            <a:extLst>
              <a:ext uri="{FF2B5EF4-FFF2-40B4-BE49-F238E27FC236}">
                <a16:creationId xmlns:a16="http://schemas.microsoft.com/office/drawing/2014/main" id="{93AEF317-E46D-403C-85D0-2E1A4923CC1A}"/>
              </a:ext>
            </a:extLst>
          </p:cNvPr>
          <p:cNvSpPr/>
          <p:nvPr/>
        </p:nvSpPr>
        <p:spPr>
          <a:xfrm rot="10800000">
            <a:off x="4912564" y="3144394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7" name="Google Shape;240;p28">
            <a:extLst>
              <a:ext uri="{FF2B5EF4-FFF2-40B4-BE49-F238E27FC236}">
                <a16:creationId xmlns:a16="http://schemas.microsoft.com/office/drawing/2014/main" id="{A2B47B1F-7C12-46B0-AEC2-6FF62AF4927E}"/>
              </a:ext>
            </a:extLst>
          </p:cNvPr>
          <p:cNvGrpSpPr/>
          <p:nvPr/>
        </p:nvGrpSpPr>
        <p:grpSpPr>
          <a:xfrm>
            <a:off x="954326" y="2951805"/>
            <a:ext cx="585818" cy="540828"/>
            <a:chOff x="3782700" y="1538287"/>
            <a:chExt cx="1578600" cy="1578600"/>
          </a:xfrm>
        </p:grpSpPr>
        <p:sp>
          <p:nvSpPr>
            <p:cNvPr id="48" name="Google Shape;241;p28">
              <a:extLst>
                <a:ext uri="{FF2B5EF4-FFF2-40B4-BE49-F238E27FC236}">
                  <a16:creationId xmlns:a16="http://schemas.microsoft.com/office/drawing/2014/main" id="{F6BC4CF8-DFE6-4156-A6C1-55D4905DA575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2;p28">
              <a:extLst>
                <a:ext uri="{FF2B5EF4-FFF2-40B4-BE49-F238E27FC236}">
                  <a16:creationId xmlns:a16="http://schemas.microsoft.com/office/drawing/2014/main" id="{FC9FBB08-ECB0-4F49-8DA6-07DBDCBE83E4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3;p28">
              <a:extLst>
                <a:ext uri="{FF2B5EF4-FFF2-40B4-BE49-F238E27FC236}">
                  <a16:creationId xmlns:a16="http://schemas.microsoft.com/office/drawing/2014/main" id="{1A9A8AF9-8097-431C-9931-06D09B4019DE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4;p28">
              <a:extLst>
                <a:ext uri="{FF2B5EF4-FFF2-40B4-BE49-F238E27FC236}">
                  <a16:creationId xmlns:a16="http://schemas.microsoft.com/office/drawing/2014/main" id="{AC7B57D2-1A9D-4CE6-9420-96BF2C018DC0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267;p28">
            <a:extLst>
              <a:ext uri="{FF2B5EF4-FFF2-40B4-BE49-F238E27FC236}">
                <a16:creationId xmlns:a16="http://schemas.microsoft.com/office/drawing/2014/main" id="{616210CC-24ED-4077-A428-2398DECEDEFC}"/>
              </a:ext>
            </a:extLst>
          </p:cNvPr>
          <p:cNvGrpSpPr/>
          <p:nvPr/>
        </p:nvGrpSpPr>
        <p:grpSpPr>
          <a:xfrm>
            <a:off x="1123525" y="3118580"/>
            <a:ext cx="247982" cy="228933"/>
            <a:chOff x="570875" y="4322250"/>
            <a:chExt cx="443300" cy="443325"/>
          </a:xfrm>
        </p:grpSpPr>
        <p:sp>
          <p:nvSpPr>
            <p:cNvPr id="53" name="Google Shape;268;p28">
              <a:extLst>
                <a:ext uri="{FF2B5EF4-FFF2-40B4-BE49-F238E27FC236}">
                  <a16:creationId xmlns:a16="http://schemas.microsoft.com/office/drawing/2014/main" id="{2B696553-838D-4878-B4A3-524E4A412499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9;p28">
              <a:extLst>
                <a:ext uri="{FF2B5EF4-FFF2-40B4-BE49-F238E27FC236}">
                  <a16:creationId xmlns:a16="http://schemas.microsoft.com/office/drawing/2014/main" id="{CD06B043-50B7-4683-B5E1-A5603D439738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0;p28">
              <a:extLst>
                <a:ext uri="{FF2B5EF4-FFF2-40B4-BE49-F238E27FC236}">
                  <a16:creationId xmlns:a16="http://schemas.microsoft.com/office/drawing/2014/main" id="{388F4D7B-95DA-4B53-8B8A-45721FA908D4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1;p28">
              <a:extLst>
                <a:ext uri="{FF2B5EF4-FFF2-40B4-BE49-F238E27FC236}">
                  <a16:creationId xmlns:a16="http://schemas.microsoft.com/office/drawing/2014/main" id="{A385A392-1DDD-4337-8817-C3B0E4636CF5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283;p28">
            <a:extLst>
              <a:ext uri="{FF2B5EF4-FFF2-40B4-BE49-F238E27FC236}">
                <a16:creationId xmlns:a16="http://schemas.microsoft.com/office/drawing/2014/main" id="{473C829C-A645-4F3B-B17A-B9D24A361C2E}"/>
              </a:ext>
            </a:extLst>
          </p:cNvPr>
          <p:cNvSpPr txBox="1">
            <a:spLocks/>
          </p:cNvSpPr>
          <p:nvPr/>
        </p:nvSpPr>
        <p:spPr>
          <a:xfrm>
            <a:off x="869092" y="3503596"/>
            <a:ext cx="1228676" cy="36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▣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□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b="1" dirty="0">
                <a:solidFill>
                  <a:schemeClr val="accent1"/>
                </a:solidFill>
              </a:rPr>
              <a:t>Transporte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dirty="0"/>
              <a:t> 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endParaRPr lang="pt-BR" sz="1000" dirty="0"/>
          </a:p>
        </p:txBody>
      </p:sp>
      <p:sp>
        <p:nvSpPr>
          <p:cNvPr id="59" name="Seta: para a Direita 58">
            <a:extLst>
              <a:ext uri="{FF2B5EF4-FFF2-40B4-BE49-F238E27FC236}">
                <a16:creationId xmlns:a16="http://schemas.microsoft.com/office/drawing/2014/main" id="{EDA278FC-6819-4845-BED5-6C8516C5C8A4}"/>
              </a:ext>
            </a:extLst>
          </p:cNvPr>
          <p:cNvSpPr/>
          <p:nvPr/>
        </p:nvSpPr>
        <p:spPr>
          <a:xfrm rot="10800000">
            <a:off x="2164436" y="3171216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Google Shape;823;p46">
            <a:extLst>
              <a:ext uri="{FF2B5EF4-FFF2-40B4-BE49-F238E27FC236}">
                <a16:creationId xmlns:a16="http://schemas.microsoft.com/office/drawing/2014/main" id="{F2C1C7EF-C7DA-4B5A-A064-2D8641377336}"/>
              </a:ext>
            </a:extLst>
          </p:cNvPr>
          <p:cNvGrpSpPr/>
          <p:nvPr/>
        </p:nvGrpSpPr>
        <p:grpSpPr>
          <a:xfrm>
            <a:off x="3343382" y="3011725"/>
            <a:ext cx="111638" cy="406815"/>
            <a:chOff x="727175" y="2957625"/>
            <a:chExt cx="130700" cy="476275"/>
          </a:xfrm>
          <a:solidFill>
            <a:schemeClr val="accent1"/>
          </a:solidFill>
        </p:grpSpPr>
        <p:sp>
          <p:nvSpPr>
            <p:cNvPr id="61" name="Google Shape;824;p46">
              <a:extLst>
                <a:ext uri="{FF2B5EF4-FFF2-40B4-BE49-F238E27FC236}">
                  <a16:creationId xmlns:a16="http://schemas.microsoft.com/office/drawing/2014/main" id="{1CDAD714-25CC-44F2-8A92-5514CD2F25B3}"/>
                </a:ext>
              </a:extLst>
            </p:cNvPr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25;p46">
              <a:extLst>
                <a:ext uri="{FF2B5EF4-FFF2-40B4-BE49-F238E27FC236}">
                  <a16:creationId xmlns:a16="http://schemas.microsoft.com/office/drawing/2014/main" id="{913AEF06-4AB1-4A99-A5A5-A92D2F37AE30}"/>
                </a:ext>
              </a:extLst>
            </p:cNvPr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229;p28">
            <a:extLst>
              <a:ext uri="{FF2B5EF4-FFF2-40B4-BE49-F238E27FC236}">
                <a16:creationId xmlns:a16="http://schemas.microsoft.com/office/drawing/2014/main" id="{F1FE8E57-CA57-4C6F-A51F-CB0FF40F8042}"/>
              </a:ext>
            </a:extLst>
          </p:cNvPr>
          <p:cNvSpPr txBox="1">
            <a:spLocks/>
          </p:cNvSpPr>
          <p:nvPr/>
        </p:nvSpPr>
        <p:spPr>
          <a:xfrm>
            <a:off x="2978603" y="1664964"/>
            <a:ext cx="25017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▣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□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b="1" dirty="0">
                <a:solidFill>
                  <a:schemeClr val="accent1"/>
                </a:solidFill>
              </a:rPr>
              <a:t>Ambiente de cultivo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dirty="0"/>
              <a:t>Temperatura: 21°C a 25°C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dirty="0"/>
              <a:t>Umidade: 94% até 95% em </a:t>
            </a:r>
          </a:p>
          <a:p>
            <a:pPr marL="0" indent="0">
              <a:spcBef>
                <a:spcPts val="0"/>
              </a:spcBef>
              <a:buFont typeface="Montserrat"/>
              <a:buNone/>
            </a:pPr>
            <a:r>
              <a:rPr lang="pt-BR" sz="1000" dirty="0"/>
              <a:t>relação a HR</a:t>
            </a:r>
          </a:p>
        </p:txBody>
      </p:sp>
      <p:grpSp>
        <p:nvGrpSpPr>
          <p:cNvPr id="67" name="Google Shape;250;p28">
            <a:extLst>
              <a:ext uri="{FF2B5EF4-FFF2-40B4-BE49-F238E27FC236}">
                <a16:creationId xmlns:a16="http://schemas.microsoft.com/office/drawing/2014/main" id="{86F6F94E-6501-4AA4-A752-BCB5B9B8AF1C}"/>
              </a:ext>
            </a:extLst>
          </p:cNvPr>
          <p:cNvGrpSpPr/>
          <p:nvPr/>
        </p:nvGrpSpPr>
        <p:grpSpPr>
          <a:xfrm>
            <a:off x="3085823" y="1181590"/>
            <a:ext cx="585818" cy="540828"/>
            <a:chOff x="3782700" y="1538287"/>
            <a:chExt cx="1578600" cy="1578600"/>
          </a:xfrm>
        </p:grpSpPr>
        <p:sp>
          <p:nvSpPr>
            <p:cNvPr id="68" name="Google Shape;251;p28">
              <a:extLst>
                <a:ext uri="{FF2B5EF4-FFF2-40B4-BE49-F238E27FC236}">
                  <a16:creationId xmlns:a16="http://schemas.microsoft.com/office/drawing/2014/main" id="{1626F7FC-6F3F-4D78-BE15-74D3E5BD5F48}"/>
                </a:ext>
              </a:extLst>
            </p:cNvPr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52;p28">
              <a:extLst>
                <a:ext uri="{FF2B5EF4-FFF2-40B4-BE49-F238E27FC236}">
                  <a16:creationId xmlns:a16="http://schemas.microsoft.com/office/drawing/2014/main" id="{63515695-B923-4977-8491-C62CDC49D70B}"/>
                </a:ext>
              </a:extLst>
            </p:cNvPr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53;p28">
              <a:extLst>
                <a:ext uri="{FF2B5EF4-FFF2-40B4-BE49-F238E27FC236}">
                  <a16:creationId xmlns:a16="http://schemas.microsoft.com/office/drawing/2014/main" id="{D8B24B39-D23C-4ED0-9E1B-053B46AA6AE8}"/>
                </a:ext>
              </a:extLst>
            </p:cNvPr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54;p28">
              <a:extLst>
                <a:ext uri="{FF2B5EF4-FFF2-40B4-BE49-F238E27FC236}">
                  <a16:creationId xmlns:a16="http://schemas.microsoft.com/office/drawing/2014/main" id="{9DFCB2CD-0064-44A8-8D29-E473C07055EA}"/>
                </a:ext>
              </a:extLst>
            </p:cNvPr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275;p28">
            <a:extLst>
              <a:ext uri="{FF2B5EF4-FFF2-40B4-BE49-F238E27FC236}">
                <a16:creationId xmlns:a16="http://schemas.microsoft.com/office/drawing/2014/main" id="{299E63B1-4024-464C-ACC4-8B0237DAD67B}"/>
              </a:ext>
            </a:extLst>
          </p:cNvPr>
          <p:cNvGrpSpPr/>
          <p:nvPr/>
        </p:nvGrpSpPr>
        <p:grpSpPr>
          <a:xfrm>
            <a:off x="3277565" y="1351476"/>
            <a:ext cx="202894" cy="201177"/>
            <a:chOff x="611175" y="2326900"/>
            <a:chExt cx="362700" cy="389575"/>
          </a:xfrm>
        </p:grpSpPr>
        <p:sp>
          <p:nvSpPr>
            <p:cNvPr id="74" name="Google Shape;276;p28">
              <a:extLst>
                <a:ext uri="{FF2B5EF4-FFF2-40B4-BE49-F238E27FC236}">
                  <a16:creationId xmlns:a16="http://schemas.microsoft.com/office/drawing/2014/main" id="{D9E3A8E9-BCDE-40CE-AE39-01063819E569}"/>
                </a:ext>
              </a:extLst>
            </p:cNvPr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7;p28">
              <a:extLst>
                <a:ext uri="{FF2B5EF4-FFF2-40B4-BE49-F238E27FC236}">
                  <a16:creationId xmlns:a16="http://schemas.microsoft.com/office/drawing/2014/main" id="{8C5A584D-37EB-4091-8BB0-407EB371FD7B}"/>
                </a:ext>
              </a:extLst>
            </p:cNvPr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8;p28">
              <a:extLst>
                <a:ext uri="{FF2B5EF4-FFF2-40B4-BE49-F238E27FC236}">
                  <a16:creationId xmlns:a16="http://schemas.microsoft.com/office/drawing/2014/main" id="{E41AE14A-6A47-46BF-99E1-CBD6D896FC90}"/>
                </a:ext>
              </a:extLst>
            </p:cNvPr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9;p28">
              <a:extLst>
                <a:ext uri="{FF2B5EF4-FFF2-40B4-BE49-F238E27FC236}">
                  <a16:creationId xmlns:a16="http://schemas.microsoft.com/office/drawing/2014/main" id="{1065DE95-F0AC-4980-8E97-1111654919B0}"/>
                </a:ext>
              </a:extLst>
            </p:cNvPr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5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500"/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build="p"/>
      <p:bldP spid="228" grpId="0" build="p"/>
      <p:bldP spid="283" grpId="0" uiExpand="1" build="p"/>
      <p:bldP spid="4" grpId="0" animBg="1"/>
      <p:bldP spid="65" grpId="0" animBg="1"/>
      <p:bldP spid="73" grpId="0" animBg="1"/>
      <p:bldP spid="57" grpId="0"/>
      <p:bldP spid="59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Desafios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5899667" y="76067"/>
            <a:ext cx="2931458" cy="4734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BR" dirty="0"/>
              <a:t>As trufas exigem cuidados específicos para o seu cultivo: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São sensíveis a temperatura e umidade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Exigem cuidados no armazenamento, para evitar perda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66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165233" y="1146050"/>
            <a:ext cx="5474270" cy="1928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 dirty="0"/>
              <a:t>“As trufas correm o risco de desaparecer até o fim do século.”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800" dirty="0"/>
              <a:t>Ciência do meio ambiente – </a:t>
            </a:r>
            <a:r>
              <a:rPr lang="pt-BR" sz="1800" dirty="0" err="1"/>
              <a:t>nov</a:t>
            </a:r>
            <a:r>
              <a:rPr lang="pt-BR" sz="1800" dirty="0"/>
              <a:t>/2018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lang="pt-BR" sz="20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Google Shape;67;p12">
            <a:extLst>
              <a:ext uri="{FF2B5EF4-FFF2-40B4-BE49-F238E27FC236}">
                <a16:creationId xmlns:a16="http://schemas.microsoft.com/office/drawing/2014/main" id="{E76C5F24-5D00-4D0F-B96D-036D4E4B2671}"/>
              </a:ext>
            </a:extLst>
          </p:cNvPr>
          <p:cNvSpPr txBox="1">
            <a:spLocks/>
          </p:cNvSpPr>
          <p:nvPr/>
        </p:nvSpPr>
        <p:spPr>
          <a:xfrm>
            <a:off x="3165234" y="499300"/>
            <a:ext cx="48090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u="sng" dirty="0">
                <a:solidFill>
                  <a:schemeClr val="dk1"/>
                </a:solidFill>
                <a:latin typeface="Montserrat"/>
                <a:sym typeface="Montserrat"/>
              </a:rPr>
              <a:t>Justificativa</a:t>
            </a:r>
          </a:p>
        </p:txBody>
      </p:sp>
      <p:sp>
        <p:nvSpPr>
          <p:cNvPr id="7" name="Google Shape;93;p15">
            <a:extLst>
              <a:ext uri="{FF2B5EF4-FFF2-40B4-BE49-F238E27FC236}">
                <a16:creationId xmlns:a16="http://schemas.microsoft.com/office/drawing/2014/main" id="{C06886DE-4A18-4508-91F2-DF71904D51FE}"/>
              </a:ext>
            </a:extLst>
          </p:cNvPr>
          <p:cNvSpPr txBox="1">
            <a:spLocks/>
          </p:cNvSpPr>
          <p:nvPr/>
        </p:nvSpPr>
        <p:spPr>
          <a:xfrm>
            <a:off x="3165233" y="3075039"/>
            <a:ext cx="5474270" cy="192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▣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□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●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○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■"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pt-BR" sz="2800" dirty="0"/>
              <a:t>“[...] 78% de queda.”</a:t>
            </a:r>
          </a:p>
          <a:p>
            <a:pPr marL="342900" indent="-342900">
              <a:buFontTx/>
              <a:buChar char="-"/>
            </a:pPr>
            <a:r>
              <a:rPr lang="pt-BR" sz="1800" dirty="0"/>
              <a:t>Professores do departamento de Geografia da Universidade de Cambridge</a:t>
            </a:r>
          </a:p>
          <a:p>
            <a:pPr marL="342900" indent="-342900">
              <a:buFontTx/>
              <a:buChar char="-"/>
            </a:pPr>
            <a:endParaRPr lang="pt-BR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uiExpand="1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O que queremos fazer?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Melhorar o gerenciamento do cultivo de trufas para aumentar a produtividade e reduzir o risco das possíveis falhas do processo.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712</Words>
  <Application>Microsoft Office PowerPoint</Application>
  <PresentationFormat>Apresentação na tela (16:9)</PresentationFormat>
  <Paragraphs>182</Paragraphs>
  <Slides>26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Calibri</vt:lpstr>
      <vt:lpstr>Montserrat</vt:lpstr>
      <vt:lpstr>Arial</vt:lpstr>
      <vt:lpstr>Desdemona template</vt:lpstr>
      <vt:lpstr>Hephaestos</vt:lpstr>
      <vt:lpstr>Equipe</vt:lpstr>
      <vt:lpstr>Contextualização</vt:lpstr>
      <vt:lpstr>Contextualização</vt:lpstr>
      <vt:lpstr>Contextualização</vt:lpstr>
      <vt:lpstr>Processo de cultivo</vt:lpstr>
      <vt:lpstr>Desafios</vt:lpstr>
      <vt:lpstr>Apresentação do PowerPoint</vt:lpstr>
      <vt:lpstr>O que queremos fazer?</vt:lpstr>
      <vt:lpstr>Nosso público alvo</vt:lpstr>
      <vt:lpstr>Nossa solução</vt:lpstr>
      <vt:lpstr>Desenho de solução</vt:lpstr>
      <vt:lpstr>Backlog - Trello </vt:lpstr>
      <vt:lpstr>Requisitos</vt:lpstr>
      <vt:lpstr>Requisitos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MATEUS ARAUJO NASCIMENTO</cp:lastModifiedBy>
  <cp:revision>15</cp:revision>
  <dcterms:modified xsi:type="dcterms:W3CDTF">2021-03-12T04:37:27Z</dcterms:modified>
</cp:coreProperties>
</file>